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0" r:id="rId4"/>
    <p:sldId id="261" r:id="rId5"/>
    <p:sldId id="263" r:id="rId6"/>
    <p:sldId id="259" r:id="rId7"/>
    <p:sldId id="265" r:id="rId8"/>
    <p:sldId id="266" r:id="rId9"/>
    <p:sldId id="267" r:id="rId10"/>
    <p:sldId id="271" r:id="rId11"/>
    <p:sldId id="272" r:id="rId12"/>
    <p:sldId id="273" r:id="rId13"/>
    <p:sldId id="275" r:id="rId14"/>
    <p:sldId id="276" r:id="rId15"/>
    <p:sldId id="277" r:id="rId16"/>
    <p:sldId id="286" r:id="rId17"/>
    <p:sldId id="282" r:id="rId18"/>
    <p:sldId id="269" r:id="rId1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901" y="3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521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2419" y="614197"/>
            <a:ext cx="7919161" cy="5600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92480" y="1531778"/>
            <a:ext cx="7559039" cy="4640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798" y="598195"/>
            <a:ext cx="74422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4000" spc="-305" dirty="0">
                <a:latin typeface="Calibri"/>
                <a:cs typeface="Calibri"/>
              </a:rPr>
              <a:t>W</a:t>
            </a:r>
            <a:r>
              <a:rPr sz="4000" spc="-35" dirty="0">
                <a:latin typeface="Calibri"/>
                <a:cs typeface="Calibri"/>
              </a:rPr>
              <a:t>e</a:t>
            </a:r>
            <a:r>
              <a:rPr sz="4000" spc="-105" dirty="0">
                <a:latin typeface="Calibri"/>
                <a:cs typeface="Calibri"/>
              </a:rPr>
              <a:t>s</a:t>
            </a:r>
            <a:r>
              <a:rPr sz="4000" dirty="0">
                <a:latin typeface="Calibri"/>
                <a:cs typeface="Calibri"/>
              </a:rPr>
              <a:t>t </a:t>
            </a:r>
            <a:r>
              <a:rPr sz="4000" spc="-290" dirty="0">
                <a:latin typeface="Calibri"/>
                <a:cs typeface="Calibri"/>
              </a:rPr>
              <a:t>W</a:t>
            </a:r>
            <a:r>
              <a:rPr sz="4000" spc="-130" dirty="0">
                <a:latin typeface="Calibri"/>
                <a:cs typeface="Calibri"/>
              </a:rPr>
              <a:t>a</a:t>
            </a:r>
            <a:r>
              <a:rPr sz="4000" dirty="0">
                <a:latin typeface="Calibri"/>
                <a:cs typeface="Calibri"/>
              </a:rPr>
              <a:t>yne</a:t>
            </a:r>
            <a:r>
              <a:rPr sz="4000" spc="-10" dirty="0">
                <a:latin typeface="Calibri"/>
                <a:cs typeface="Calibri"/>
              </a:rPr>
              <a:t> </a:t>
            </a:r>
            <a:r>
              <a:rPr sz="4000" spc="-35" dirty="0">
                <a:latin typeface="Calibri"/>
                <a:cs typeface="Calibri"/>
              </a:rPr>
              <a:t>P</a:t>
            </a:r>
            <a:r>
              <a:rPr sz="4000" spc="-114" dirty="0">
                <a:latin typeface="Calibri"/>
                <a:cs typeface="Calibri"/>
              </a:rPr>
              <a:t>r</a:t>
            </a:r>
            <a:r>
              <a:rPr sz="4000" spc="-35" dirty="0">
                <a:latin typeface="Calibri"/>
                <a:cs typeface="Calibri"/>
              </a:rPr>
              <a:t>ese</a:t>
            </a:r>
            <a:r>
              <a:rPr sz="4000" spc="25" dirty="0">
                <a:latin typeface="Calibri"/>
                <a:cs typeface="Calibri"/>
              </a:rPr>
              <a:t>r</a:t>
            </a:r>
            <a:r>
              <a:rPr sz="4000" spc="-95" dirty="0">
                <a:latin typeface="Calibri"/>
                <a:cs typeface="Calibri"/>
              </a:rPr>
              <a:t>v</a:t>
            </a:r>
            <a:r>
              <a:rPr sz="4000" spc="-35" dirty="0">
                <a:latin typeface="Calibri"/>
                <a:cs typeface="Calibri"/>
              </a:rPr>
              <a:t>e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3" name="object 3"/>
          <p:cNvSpPr>
            <a:spLocks noChangeAspect="1"/>
          </p:cNvSpPr>
          <p:nvPr/>
        </p:nvSpPr>
        <p:spPr>
          <a:xfrm>
            <a:off x="1447800" y="2527183"/>
            <a:ext cx="6248400" cy="36408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524000" y="3083893"/>
            <a:ext cx="660306" cy="9558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795285" y="1302435"/>
            <a:ext cx="7559039" cy="1692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820"/>
              </a:lnSpc>
            </a:pPr>
            <a:r>
              <a:rPr spc="-20" dirty="0">
                <a:solidFill>
                  <a:schemeClr val="tx1"/>
                </a:solidFill>
              </a:rPr>
              <a:t>G</a:t>
            </a:r>
            <a:r>
              <a:rPr spc="-50" dirty="0">
                <a:solidFill>
                  <a:schemeClr val="tx1"/>
                </a:solidFill>
              </a:rPr>
              <a:t>r</a:t>
            </a:r>
            <a:r>
              <a:rPr spc="-15" dirty="0">
                <a:solidFill>
                  <a:schemeClr val="tx1"/>
                </a:solidFill>
              </a:rPr>
              <a:t>e</a:t>
            </a:r>
            <a:r>
              <a:rPr spc="-10" dirty="0">
                <a:solidFill>
                  <a:schemeClr val="tx1"/>
                </a:solidFill>
              </a:rPr>
              <a:t>e</a:t>
            </a:r>
            <a:r>
              <a:rPr dirty="0">
                <a:solidFill>
                  <a:schemeClr val="tx1"/>
                </a:solidFill>
              </a:rPr>
              <a:t>n</a:t>
            </a:r>
            <a:r>
              <a:rPr spc="-5" dirty="0">
                <a:solidFill>
                  <a:schemeClr val="tx1"/>
                </a:solidFill>
              </a:rPr>
              <a:t> </a:t>
            </a:r>
            <a:r>
              <a:rPr spc="-5" dirty="0" err="1">
                <a:solidFill>
                  <a:schemeClr val="tx1"/>
                </a:solidFill>
              </a:rPr>
              <a:t>S</a:t>
            </a:r>
            <a:r>
              <a:rPr spc="-25" dirty="0" err="1">
                <a:solidFill>
                  <a:schemeClr val="tx1"/>
                </a:solidFill>
              </a:rPr>
              <a:t>t</a:t>
            </a:r>
            <a:r>
              <a:rPr spc="-20" dirty="0" err="1">
                <a:solidFill>
                  <a:schemeClr val="tx1"/>
                </a:solidFill>
              </a:rPr>
              <a:t>or</a:t>
            </a:r>
            <a:r>
              <a:rPr spc="-30" dirty="0" err="1">
                <a:solidFill>
                  <a:schemeClr val="tx1"/>
                </a:solidFill>
              </a:rPr>
              <a:t>m</a:t>
            </a:r>
            <a:r>
              <a:rPr spc="-45" dirty="0" err="1">
                <a:solidFill>
                  <a:schemeClr val="tx1"/>
                </a:solidFill>
              </a:rPr>
              <a:t>w</a:t>
            </a:r>
            <a:r>
              <a:rPr spc="-25" dirty="0" err="1">
                <a:solidFill>
                  <a:schemeClr val="tx1"/>
                </a:solidFill>
              </a:rPr>
              <a:t>a</a:t>
            </a:r>
            <a:r>
              <a:rPr spc="-35" dirty="0" err="1">
                <a:solidFill>
                  <a:schemeClr val="tx1"/>
                </a:solidFill>
              </a:rPr>
              <a:t>t</a:t>
            </a:r>
            <a:r>
              <a:rPr spc="-15" dirty="0" err="1">
                <a:solidFill>
                  <a:schemeClr val="tx1"/>
                </a:solidFill>
              </a:rPr>
              <a:t>er</a:t>
            </a:r>
            <a:r>
              <a:rPr spc="-3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I</a:t>
            </a:r>
            <a:r>
              <a:rPr spc="-20" dirty="0">
                <a:solidFill>
                  <a:schemeClr val="tx1"/>
                </a:solidFill>
              </a:rPr>
              <a:t>n</a:t>
            </a:r>
            <a:r>
              <a:rPr spc="-15" dirty="0">
                <a:solidFill>
                  <a:schemeClr val="tx1"/>
                </a:solidFill>
              </a:rPr>
              <a:t>f</a:t>
            </a:r>
            <a:r>
              <a:rPr spc="-55" dirty="0">
                <a:solidFill>
                  <a:schemeClr val="tx1"/>
                </a:solidFill>
              </a:rPr>
              <a:t>r</a:t>
            </a:r>
            <a:r>
              <a:rPr dirty="0">
                <a:solidFill>
                  <a:schemeClr val="tx1"/>
                </a:solidFill>
              </a:rPr>
              <a:t>a</a:t>
            </a:r>
            <a:r>
              <a:rPr spc="-25" dirty="0">
                <a:solidFill>
                  <a:schemeClr val="tx1"/>
                </a:solidFill>
              </a:rPr>
              <a:t>s</a:t>
            </a:r>
            <a:r>
              <a:rPr spc="-10" dirty="0">
                <a:solidFill>
                  <a:schemeClr val="tx1"/>
                </a:solidFill>
              </a:rPr>
              <a:t>truc</a:t>
            </a:r>
            <a:r>
              <a:rPr spc="-15" dirty="0">
                <a:solidFill>
                  <a:schemeClr val="tx1"/>
                </a:solidFill>
              </a:rPr>
              <a:t>tu</a:t>
            </a:r>
            <a:r>
              <a:rPr spc="-45" dirty="0">
                <a:solidFill>
                  <a:schemeClr val="tx1"/>
                </a:solidFill>
              </a:rPr>
              <a:t>r</a:t>
            </a:r>
            <a:r>
              <a:rPr spc="-15" dirty="0">
                <a:solidFill>
                  <a:schemeClr val="tx1"/>
                </a:solidFill>
              </a:rPr>
              <a:t>e</a:t>
            </a:r>
            <a:r>
              <a:rPr spc="-1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and</a:t>
            </a:r>
            <a:r>
              <a:rPr spc="-5" dirty="0">
                <a:solidFill>
                  <a:schemeClr val="tx1"/>
                </a:solidFill>
              </a:rPr>
              <a:t> </a:t>
            </a:r>
            <a:r>
              <a:rPr spc="-70" dirty="0">
                <a:solidFill>
                  <a:schemeClr val="tx1"/>
                </a:solidFill>
              </a:rPr>
              <a:t>P</a:t>
            </a:r>
            <a:r>
              <a:rPr spc="-15" dirty="0">
                <a:solidFill>
                  <a:schemeClr val="tx1"/>
                </a:solidFill>
              </a:rPr>
              <a:t>ark</a:t>
            </a:r>
            <a:r>
              <a:rPr spc="-10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Imp</a:t>
            </a:r>
            <a:r>
              <a:rPr spc="-50" dirty="0">
                <a:solidFill>
                  <a:schemeClr val="tx1"/>
                </a:solidFill>
              </a:rPr>
              <a:t>r</a:t>
            </a:r>
            <a:r>
              <a:rPr spc="-20" dirty="0">
                <a:solidFill>
                  <a:schemeClr val="tx1"/>
                </a:solidFill>
              </a:rPr>
              <a:t>o</a:t>
            </a:r>
            <a:r>
              <a:rPr spc="-45" dirty="0">
                <a:solidFill>
                  <a:schemeClr val="tx1"/>
                </a:solidFill>
              </a:rPr>
              <a:t>v</a:t>
            </a:r>
            <a:r>
              <a:rPr spc="-15" dirty="0">
                <a:solidFill>
                  <a:schemeClr val="tx1"/>
                </a:solidFill>
              </a:rPr>
              <a:t>eme</a:t>
            </a:r>
            <a:r>
              <a:rPr spc="-40" dirty="0">
                <a:solidFill>
                  <a:schemeClr val="tx1"/>
                </a:solidFill>
              </a:rPr>
              <a:t>n</a:t>
            </a:r>
            <a:r>
              <a:rPr dirty="0">
                <a:solidFill>
                  <a:schemeClr val="tx1"/>
                </a:solidFill>
              </a:rPr>
              <a:t>ts</a:t>
            </a:r>
          </a:p>
          <a:p>
            <a:pPr marL="0" algn="ctr">
              <a:lnSpc>
                <a:spcPts val="5220"/>
              </a:lnSpc>
            </a:pPr>
            <a:r>
              <a:rPr sz="3200" spc="-5" dirty="0">
                <a:solidFill>
                  <a:schemeClr val="tx1"/>
                </a:solidFill>
              </a:rPr>
              <a:t>Conceptua</a:t>
            </a:r>
            <a:r>
              <a:rPr sz="3200" dirty="0">
                <a:solidFill>
                  <a:schemeClr val="tx1"/>
                </a:solidFill>
              </a:rPr>
              <a:t>l</a:t>
            </a:r>
            <a:r>
              <a:rPr sz="3200" spc="-10" dirty="0">
                <a:solidFill>
                  <a:schemeClr val="tx1"/>
                </a:solidFill>
              </a:rPr>
              <a:t> </a:t>
            </a:r>
            <a:r>
              <a:rPr sz="3200" dirty="0">
                <a:solidFill>
                  <a:schemeClr val="tx1"/>
                </a:solidFill>
              </a:rPr>
              <a:t>P</a:t>
            </a:r>
            <a:r>
              <a:rPr sz="3200" spc="-20" dirty="0">
                <a:solidFill>
                  <a:schemeClr val="tx1"/>
                </a:solidFill>
              </a:rPr>
              <a:t>l</a:t>
            </a:r>
            <a:r>
              <a:rPr sz="3200" dirty="0">
                <a:solidFill>
                  <a:schemeClr val="tx1"/>
                </a:solidFill>
              </a:rPr>
              <a:t>an</a:t>
            </a:r>
            <a:endParaRPr lang="en-US" sz="3200" dirty="0">
              <a:solidFill>
                <a:schemeClr val="tx1"/>
              </a:solidFill>
            </a:endParaRPr>
          </a:p>
          <a:p>
            <a:pPr marL="0" algn="ctr">
              <a:lnSpc>
                <a:spcPts val="5220"/>
              </a:lnSpc>
            </a:pPr>
            <a:r>
              <a:rPr sz="2000" b="1" spc="-5" dirty="0">
                <a:solidFill>
                  <a:srgbClr val="000000"/>
                </a:solidFill>
                <a:latin typeface="Calibri"/>
                <a:cs typeface="Calibri"/>
              </a:rPr>
              <a:t>Cone</a:t>
            </a:r>
            <a:r>
              <a:rPr sz="2000" b="1" spc="-2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000" b="1" spc="-25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000" b="1" spc="-40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0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oad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200" y="6172200"/>
            <a:ext cx="2363470" cy="4837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75520" y="5715000"/>
            <a:ext cx="982357" cy="10696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/>
          <p:cNvSpPr/>
          <p:nvPr/>
        </p:nvSpPr>
        <p:spPr>
          <a:xfrm>
            <a:off x="3810000" y="5105400"/>
            <a:ext cx="1249552" cy="2792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419" y="614197"/>
            <a:ext cx="7919161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8350">
              <a:lnSpc>
                <a:spcPct val="100000"/>
              </a:lnSpc>
            </a:pPr>
            <a:r>
              <a:rPr spc="-95" dirty="0">
                <a:solidFill>
                  <a:schemeClr val="tx1"/>
                </a:solidFill>
              </a:rPr>
              <a:t>P</a:t>
            </a:r>
            <a:r>
              <a:rPr dirty="0">
                <a:solidFill>
                  <a:schemeClr val="tx1"/>
                </a:solidFill>
              </a:rPr>
              <a:t>ark</a:t>
            </a:r>
            <a:r>
              <a:rPr spc="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Ma</a:t>
            </a:r>
            <a:r>
              <a:rPr spc="-35" dirty="0">
                <a:solidFill>
                  <a:schemeClr val="tx1"/>
                </a:solidFill>
              </a:rPr>
              <a:t>s</a:t>
            </a:r>
            <a:r>
              <a:rPr spc="-50" dirty="0">
                <a:solidFill>
                  <a:schemeClr val="tx1"/>
                </a:solidFill>
              </a:rPr>
              <a:t>t</a:t>
            </a:r>
            <a:r>
              <a:rPr dirty="0">
                <a:solidFill>
                  <a:schemeClr val="tx1"/>
                </a:solidFill>
              </a:rPr>
              <a:t>er</a:t>
            </a:r>
            <a:r>
              <a:rPr spc="-2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Plan</a:t>
            </a:r>
          </a:p>
        </p:txBody>
      </p:sp>
      <p:sp>
        <p:nvSpPr>
          <p:cNvPr id="3" name="object 3"/>
          <p:cNvSpPr/>
          <p:nvPr/>
        </p:nvSpPr>
        <p:spPr>
          <a:xfrm>
            <a:off x="465734" y="1328115"/>
            <a:ext cx="8253729" cy="50509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59637" y="4738878"/>
            <a:ext cx="2736215" cy="142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096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Public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am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nit</a:t>
            </a:r>
            <a:r>
              <a:rPr sz="2400" spc="-16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. </a:t>
            </a:r>
            <a:r>
              <a:rPr sz="2400" spc="-5" dirty="0">
                <a:latin typeface="Calibri"/>
                <a:cs typeface="Calibri"/>
              </a:rPr>
              <a:t>Vi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th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si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e. </a:t>
            </a:r>
            <a:r>
              <a:rPr sz="2400" spc="-150" dirty="0">
                <a:latin typeface="Calibri"/>
                <a:cs typeface="Calibri"/>
              </a:rPr>
              <a:t>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ails and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30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2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125" dirty="0">
                <a:latin typeface="Calibri"/>
                <a:cs typeface="Calibri"/>
              </a:rPr>
              <a:t>W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dlan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st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60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219200"/>
            <a:ext cx="8686800" cy="525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419" y="614197"/>
            <a:ext cx="7919161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7250">
              <a:lnSpc>
                <a:spcPct val="100000"/>
              </a:lnSpc>
            </a:pPr>
            <a:r>
              <a:rPr spc="-5" dirty="0">
                <a:solidFill>
                  <a:schemeClr val="tx1"/>
                </a:solidFill>
              </a:rPr>
              <a:t>E</a:t>
            </a:r>
            <a:r>
              <a:rPr spc="-35" dirty="0">
                <a:solidFill>
                  <a:schemeClr val="tx1"/>
                </a:solidFill>
              </a:rPr>
              <a:t>n</a:t>
            </a:r>
            <a:r>
              <a:rPr dirty="0">
                <a:solidFill>
                  <a:schemeClr val="tx1"/>
                </a:solidFill>
              </a:rPr>
              <a:t>t</a:t>
            </a:r>
            <a:r>
              <a:rPr spc="-80" dirty="0">
                <a:solidFill>
                  <a:schemeClr val="tx1"/>
                </a:solidFill>
              </a:rPr>
              <a:t>r</a:t>
            </a:r>
            <a:r>
              <a:rPr dirty="0">
                <a:solidFill>
                  <a:schemeClr val="tx1"/>
                </a:solidFill>
              </a:rPr>
              <a:t>ance Ram</a:t>
            </a:r>
            <a:r>
              <a:rPr spc="-20" dirty="0">
                <a:solidFill>
                  <a:schemeClr val="tx1"/>
                </a:solidFill>
              </a:rPr>
              <a:t>p</a:t>
            </a:r>
            <a:r>
              <a:rPr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685800" y="4191000"/>
            <a:ext cx="1600200" cy="685800"/>
          </a:xfrm>
          <a:custGeom>
            <a:avLst/>
            <a:gdLst/>
            <a:ahLst/>
            <a:cxnLst/>
            <a:rect l="l" t="t" r="r" b="b"/>
            <a:pathLst>
              <a:path w="1600200" h="685800">
                <a:moveTo>
                  <a:pt x="0" y="685800"/>
                </a:moveTo>
                <a:lnTo>
                  <a:pt x="1600200" y="685800"/>
                </a:lnTo>
                <a:lnTo>
                  <a:pt x="16002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381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7340" y="5653532"/>
            <a:ext cx="7821295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-15" dirty="0">
                <a:latin typeface="Calibri"/>
                <a:cs typeface="Calibri"/>
              </a:rPr>
              <a:t>Ramped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2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onnec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Ra</a:t>
            </a:r>
            <a:r>
              <a:rPr sz="2400" spc="-5" dirty="0">
                <a:latin typeface="Calibri"/>
                <a:cs typeface="Calibri"/>
              </a:rPr>
              <a:t>dno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0" dirty="0">
                <a:latin typeface="Calibri"/>
                <a:cs typeface="Calibri"/>
              </a:rPr>
              <a:t>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ail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20" dirty="0">
                <a:latin typeface="Calibri"/>
                <a:cs typeface="Calibri"/>
              </a:rPr>
              <a:t>ow</a:t>
            </a:r>
            <a:r>
              <a:rPr sz="2400" spc="-15" dirty="0">
                <a:latin typeface="Calibri"/>
                <a:cs typeface="Calibri"/>
              </a:rPr>
              <a:t> a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p 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oun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10" dirty="0">
                <a:latin typeface="Calibri"/>
                <a:cs typeface="Calibri"/>
              </a:rPr>
              <a:t>W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10" dirty="0">
                <a:latin typeface="Calibri"/>
                <a:cs typeface="Calibri"/>
              </a:rPr>
              <a:t>W</a:t>
            </a:r>
            <a:r>
              <a:rPr sz="2400" spc="-5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yne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ese</a:t>
            </a:r>
            <a:r>
              <a:rPr sz="2400" spc="5" dirty="0">
                <a:latin typeface="Calibri"/>
                <a:cs typeface="Calibri"/>
              </a:rPr>
              <a:t>r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onnectin</a:t>
            </a:r>
            <a:r>
              <a:rPr sz="2400" dirty="0">
                <a:latin typeface="Calibri"/>
                <a:cs typeface="Calibri"/>
              </a:rPr>
              <a:t>g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id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20" dirty="0">
                <a:latin typeface="Calibri"/>
                <a:cs typeface="Calibri"/>
              </a:rPr>
              <a:t>k</a:t>
            </a:r>
            <a:r>
              <a:rPr sz="2400" spc="-5" dirty="0">
                <a:latin typeface="Calibri"/>
                <a:cs typeface="Calibri"/>
              </a:rPr>
              <a:t>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43600" y="4648237"/>
            <a:ext cx="1828800" cy="735330"/>
          </a:xfrm>
          <a:custGeom>
            <a:avLst/>
            <a:gdLst/>
            <a:ahLst/>
            <a:cxnLst/>
            <a:rect l="l" t="t" r="r" b="b"/>
            <a:pathLst>
              <a:path w="1828800" h="735329">
                <a:moveTo>
                  <a:pt x="0" y="734783"/>
                </a:moveTo>
                <a:lnTo>
                  <a:pt x="1828800" y="734783"/>
                </a:lnTo>
                <a:lnTo>
                  <a:pt x="1828800" y="0"/>
                </a:lnTo>
                <a:lnTo>
                  <a:pt x="0" y="0"/>
                </a:lnTo>
                <a:lnTo>
                  <a:pt x="0" y="734783"/>
                </a:lnTo>
                <a:close/>
              </a:path>
            </a:pathLst>
          </a:custGeom>
          <a:ln w="381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96741" y="5027676"/>
            <a:ext cx="1248664" cy="2581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419" y="614197"/>
            <a:ext cx="7919161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7039">
              <a:lnSpc>
                <a:spcPct val="100000"/>
              </a:lnSpc>
            </a:pPr>
            <a:r>
              <a:rPr spc="-95" dirty="0">
                <a:solidFill>
                  <a:schemeClr val="tx1"/>
                </a:solidFill>
              </a:rPr>
              <a:t>P</a:t>
            </a:r>
            <a:r>
              <a:rPr spc="-35" dirty="0">
                <a:solidFill>
                  <a:schemeClr val="tx1"/>
                </a:solidFill>
              </a:rPr>
              <a:t>a</a:t>
            </a:r>
            <a:r>
              <a:rPr dirty="0">
                <a:solidFill>
                  <a:schemeClr val="tx1"/>
                </a:solidFill>
              </a:rPr>
              <a:t>ths</a:t>
            </a:r>
            <a:r>
              <a:rPr spc="-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&amp; Boa</a:t>
            </a:r>
            <a:r>
              <a:rPr spc="-50" dirty="0">
                <a:solidFill>
                  <a:schemeClr val="tx1"/>
                </a:solidFill>
              </a:rPr>
              <a:t>r</a:t>
            </a:r>
            <a:r>
              <a:rPr spc="-5" dirty="0">
                <a:solidFill>
                  <a:schemeClr val="tx1"/>
                </a:solidFill>
              </a:rPr>
              <a:t>d</a:t>
            </a:r>
            <a:r>
              <a:rPr spc="-50" dirty="0">
                <a:solidFill>
                  <a:schemeClr val="tx1"/>
                </a:solidFill>
              </a:rPr>
              <a:t>w</a:t>
            </a:r>
            <a:r>
              <a:rPr dirty="0">
                <a:solidFill>
                  <a:schemeClr val="tx1"/>
                </a:solidFill>
              </a:rPr>
              <a:t>al</a:t>
            </a:r>
            <a:r>
              <a:rPr spc="-35" dirty="0">
                <a:solidFill>
                  <a:schemeClr val="tx1"/>
                </a:solidFill>
              </a:rPr>
              <a:t>k</a:t>
            </a:r>
            <a:r>
              <a:rPr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497116" y="1295400"/>
            <a:ext cx="3179572" cy="342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82820" y="1334769"/>
            <a:ext cx="4246372" cy="2619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62200" y="3505200"/>
            <a:ext cx="4470400" cy="304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219200"/>
            <a:ext cx="8686800" cy="525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419" y="614197"/>
            <a:ext cx="7919161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61590">
              <a:lnSpc>
                <a:spcPct val="100000"/>
              </a:lnSpc>
            </a:pPr>
            <a:r>
              <a:rPr dirty="0">
                <a:solidFill>
                  <a:schemeClr val="tx1"/>
                </a:solidFill>
              </a:rPr>
              <a:t>Bu</a:t>
            </a:r>
            <a:r>
              <a:rPr spc="-45" dirty="0">
                <a:solidFill>
                  <a:schemeClr val="tx1"/>
                </a:solidFill>
              </a:rPr>
              <a:t>f</a:t>
            </a:r>
            <a:r>
              <a:rPr spc="-110" dirty="0">
                <a:solidFill>
                  <a:schemeClr val="tx1"/>
                </a:solidFill>
              </a:rPr>
              <a:t>f</a:t>
            </a:r>
            <a:r>
              <a:rPr dirty="0">
                <a:solidFill>
                  <a:schemeClr val="tx1"/>
                </a:solidFill>
              </a:rPr>
              <a:t>er</a:t>
            </a:r>
            <a:r>
              <a:rPr spc="-2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A</a:t>
            </a:r>
            <a:r>
              <a:rPr spc="-65" dirty="0">
                <a:solidFill>
                  <a:schemeClr val="tx1"/>
                </a:solidFill>
              </a:rPr>
              <a:t>r</a:t>
            </a:r>
            <a:r>
              <a:rPr dirty="0">
                <a:solidFill>
                  <a:schemeClr val="tx1"/>
                </a:solidFill>
              </a:rPr>
              <a:t>eas</a:t>
            </a:r>
          </a:p>
        </p:txBody>
      </p:sp>
      <p:sp>
        <p:nvSpPr>
          <p:cNvPr id="4" name="object 4"/>
          <p:cNvSpPr/>
          <p:nvPr/>
        </p:nvSpPr>
        <p:spPr>
          <a:xfrm>
            <a:off x="4889500" y="1828800"/>
            <a:ext cx="3644900" cy="3100705"/>
          </a:xfrm>
          <a:custGeom>
            <a:avLst/>
            <a:gdLst/>
            <a:ahLst/>
            <a:cxnLst/>
            <a:rect l="l" t="t" r="r" b="b"/>
            <a:pathLst>
              <a:path w="3644900" h="3100704">
                <a:moveTo>
                  <a:pt x="749300" y="0"/>
                </a:moveTo>
                <a:lnTo>
                  <a:pt x="3644392" y="2033270"/>
                </a:lnTo>
                <a:lnTo>
                  <a:pt x="2895092" y="3100197"/>
                </a:lnTo>
                <a:lnTo>
                  <a:pt x="0" y="1066927"/>
                </a:lnTo>
                <a:lnTo>
                  <a:pt x="749300" y="0"/>
                </a:lnTo>
                <a:close/>
              </a:path>
            </a:pathLst>
          </a:custGeom>
          <a:ln w="381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3540" y="5500903"/>
            <a:ext cx="7731125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xi</a:t>
            </a:r>
            <a:r>
              <a:rPr sz="2400" spc="-2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ting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 adjace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tigu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neighbo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 </a:t>
            </a:r>
            <a:r>
              <a:rPr sz="2400" spc="-10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ill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p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ese</a:t>
            </a:r>
            <a:r>
              <a:rPr sz="2400" spc="20" dirty="0">
                <a:latin typeface="Calibri"/>
                <a:cs typeface="Calibri"/>
              </a:rPr>
              <a:t>r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ed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 mai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ain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neighbo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s’ pri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ac</a:t>
            </a:r>
            <a:r>
              <a:rPr sz="2400" spc="-15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219200"/>
            <a:ext cx="8686800" cy="541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419" y="614197"/>
            <a:ext cx="7919161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61590">
              <a:lnSpc>
                <a:spcPct val="100000"/>
              </a:lnSpc>
            </a:pPr>
            <a:r>
              <a:rPr dirty="0">
                <a:solidFill>
                  <a:schemeClr val="tx1"/>
                </a:solidFill>
              </a:rPr>
              <a:t>Bu</a:t>
            </a:r>
            <a:r>
              <a:rPr spc="-45" dirty="0">
                <a:solidFill>
                  <a:schemeClr val="tx1"/>
                </a:solidFill>
              </a:rPr>
              <a:t>f</a:t>
            </a:r>
            <a:r>
              <a:rPr spc="-110" dirty="0">
                <a:solidFill>
                  <a:schemeClr val="tx1"/>
                </a:solidFill>
              </a:rPr>
              <a:t>f</a:t>
            </a:r>
            <a:r>
              <a:rPr dirty="0">
                <a:solidFill>
                  <a:schemeClr val="tx1"/>
                </a:solidFill>
              </a:rPr>
              <a:t>er</a:t>
            </a:r>
            <a:r>
              <a:rPr spc="-2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A</a:t>
            </a:r>
            <a:r>
              <a:rPr spc="-65" dirty="0">
                <a:solidFill>
                  <a:schemeClr val="tx1"/>
                </a:solidFill>
              </a:rPr>
              <a:t>r</a:t>
            </a:r>
            <a:r>
              <a:rPr dirty="0">
                <a:solidFill>
                  <a:schemeClr val="tx1"/>
                </a:solidFill>
              </a:rPr>
              <a:t>eas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540" y="5500903"/>
            <a:ext cx="7680959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p</a:t>
            </a:r>
            <a:r>
              <a:rPr sz="2400" spc="-5" dirty="0">
                <a:latin typeface="Calibri"/>
                <a:cs typeface="Calibri"/>
              </a:rPr>
              <a:t> p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th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ll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e l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25" dirty="0">
                <a:latin typeface="Calibri"/>
                <a:cs typeface="Calibri"/>
              </a:rPr>
              <a:t>at</a:t>
            </a:r>
            <a:r>
              <a:rPr sz="2400" dirty="0">
                <a:latin typeface="Calibri"/>
                <a:cs typeface="Calibri"/>
              </a:rPr>
              <a:t>ed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w</a:t>
            </a:r>
            <a:r>
              <a:rPr sz="2400" spc="-5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neighb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help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mai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ain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their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pri</a:t>
            </a:r>
            <a:r>
              <a:rPr sz="2400" spc="-40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16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219200"/>
            <a:ext cx="8686800" cy="525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419" y="614197"/>
            <a:ext cx="7919161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61590">
              <a:lnSpc>
                <a:spcPct val="100000"/>
              </a:lnSpc>
            </a:pPr>
            <a:r>
              <a:rPr dirty="0">
                <a:solidFill>
                  <a:schemeClr val="tx1"/>
                </a:solidFill>
              </a:rPr>
              <a:t>Bu</a:t>
            </a:r>
            <a:r>
              <a:rPr spc="-45" dirty="0">
                <a:solidFill>
                  <a:schemeClr val="tx1"/>
                </a:solidFill>
              </a:rPr>
              <a:t>f</a:t>
            </a:r>
            <a:r>
              <a:rPr spc="-110" dirty="0">
                <a:solidFill>
                  <a:schemeClr val="tx1"/>
                </a:solidFill>
              </a:rPr>
              <a:t>f</a:t>
            </a:r>
            <a:r>
              <a:rPr dirty="0">
                <a:solidFill>
                  <a:schemeClr val="tx1"/>
                </a:solidFill>
              </a:rPr>
              <a:t>er</a:t>
            </a:r>
            <a:r>
              <a:rPr spc="-2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A</a:t>
            </a:r>
            <a:r>
              <a:rPr spc="-65" dirty="0">
                <a:solidFill>
                  <a:schemeClr val="tx1"/>
                </a:solidFill>
              </a:rPr>
              <a:t>r</a:t>
            </a:r>
            <a:r>
              <a:rPr dirty="0">
                <a:solidFill>
                  <a:schemeClr val="tx1"/>
                </a:solidFill>
              </a:rPr>
              <a:t>eas</a:t>
            </a:r>
          </a:p>
        </p:txBody>
      </p:sp>
      <p:sp>
        <p:nvSpPr>
          <p:cNvPr id="4" name="object 4"/>
          <p:cNvSpPr/>
          <p:nvPr/>
        </p:nvSpPr>
        <p:spPr>
          <a:xfrm>
            <a:off x="1447800" y="1981200"/>
            <a:ext cx="4953000" cy="685800"/>
          </a:xfrm>
          <a:custGeom>
            <a:avLst/>
            <a:gdLst/>
            <a:ahLst/>
            <a:cxnLst/>
            <a:rect l="l" t="t" r="r" b="b"/>
            <a:pathLst>
              <a:path w="4953000" h="685800">
                <a:moveTo>
                  <a:pt x="0" y="685800"/>
                </a:moveTo>
                <a:lnTo>
                  <a:pt x="4953000" y="685800"/>
                </a:lnTo>
                <a:lnTo>
                  <a:pt x="49530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381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3540" y="5500903"/>
            <a:ext cx="8435975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n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along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Cone</a:t>
            </a:r>
            <a:r>
              <a:rPr sz="2400" spc="-35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6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oa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5" dirty="0">
                <a:latin typeface="Calibri"/>
                <a:cs typeface="Calibri"/>
              </a:rPr>
              <a:t>pla</a:t>
            </a:r>
            <a:r>
              <a:rPr sz="2400" spc="-25" dirty="0">
                <a:latin typeface="Calibri"/>
                <a:cs typeface="Calibri"/>
              </a:rPr>
              <a:t>nt</a:t>
            </a:r>
            <a:r>
              <a:rPr sz="2400" dirty="0">
                <a:latin typeface="Calibri"/>
                <a:cs typeface="Calibri"/>
              </a:rPr>
              <a:t>ed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smal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shade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su</a:t>
            </a:r>
            <a:r>
              <a:rPr sz="2400" dirty="0">
                <a:latin typeface="Calibri"/>
                <a:cs typeface="Calibri"/>
              </a:rPr>
              <a:t>b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ano</a:t>
            </a:r>
            <a:r>
              <a:rPr sz="2400" spc="-20" dirty="0">
                <a:latin typeface="Calibri"/>
                <a:cs typeface="Calibri"/>
              </a:rPr>
              <a:t>p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miti</a:t>
            </a:r>
            <a:r>
              <a:rPr sz="2400" spc="-50" dirty="0">
                <a:latin typeface="Calibri"/>
                <a:cs typeface="Calibri"/>
              </a:rPr>
              <a:t>g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impa</a:t>
            </a:r>
            <a:r>
              <a:rPr sz="2400" spc="-10" dirty="0">
                <a:latin typeface="Calibri"/>
                <a:cs typeface="Calibri"/>
              </a:rPr>
              <a:t>ct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fic.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6757" y="4246905"/>
            <a:ext cx="1998980" cy="457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25" dirty="0">
                <a:latin typeface="Calibri"/>
                <a:cs typeface="Calibri"/>
              </a:rPr>
              <a:t>N</a:t>
            </a:r>
            <a:r>
              <a:rPr sz="3600" spc="-85" dirty="0">
                <a:latin typeface="Calibri"/>
                <a:cs typeface="Calibri"/>
              </a:rPr>
              <a:t>e</a:t>
            </a:r>
            <a:r>
              <a:rPr sz="3600" spc="5" dirty="0">
                <a:latin typeface="Calibri"/>
                <a:cs typeface="Calibri"/>
              </a:rPr>
              <a:t>x</a:t>
            </a:r>
            <a:r>
              <a:rPr sz="3600" dirty="0">
                <a:latin typeface="Calibri"/>
                <a:cs typeface="Calibri"/>
              </a:rPr>
              <a:t>t </a:t>
            </a:r>
            <a:r>
              <a:rPr sz="3600" spc="-5" dirty="0">
                <a:latin typeface="Calibri"/>
                <a:cs typeface="Calibri"/>
              </a:rPr>
              <a:t>S</a:t>
            </a:r>
            <a:r>
              <a:rPr sz="3600" spc="-50" dirty="0">
                <a:latin typeface="Calibri"/>
                <a:cs typeface="Calibri"/>
              </a:rPr>
              <a:t>t</a:t>
            </a:r>
            <a:r>
              <a:rPr sz="3600" dirty="0">
                <a:latin typeface="Calibri"/>
                <a:cs typeface="Calibri"/>
              </a:rPr>
              <a:t>e</a:t>
            </a:r>
            <a:r>
              <a:rPr sz="3600" spc="-20" dirty="0">
                <a:latin typeface="Calibri"/>
                <a:cs typeface="Calibri"/>
              </a:rPr>
              <a:t>p</a:t>
            </a:r>
            <a:r>
              <a:rPr sz="3600" dirty="0">
                <a:latin typeface="Calibri"/>
                <a:cs typeface="Calibri"/>
              </a:rPr>
              <a:t>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4903978"/>
            <a:ext cx="4287520" cy="1621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78435">
              <a:lnSpc>
                <a:spcPct val="120000"/>
              </a:lnSpc>
            </a:pPr>
            <a:r>
              <a:rPr sz="2400" spc="-5" dirty="0">
                <a:latin typeface="Calibri"/>
                <a:cs typeface="Calibri"/>
              </a:rPr>
              <a:t>Fundin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Implem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or: </a:t>
            </a:r>
            <a:r>
              <a:rPr sz="2400" spc="-5" dirty="0">
                <a:latin typeface="Calibri"/>
                <a:cs typeface="Calibri"/>
              </a:rPr>
              <a:t>Su</a:t>
            </a:r>
            <a:r>
              <a:rPr sz="2400" spc="25" dirty="0">
                <a:latin typeface="Calibri"/>
                <a:cs typeface="Calibri"/>
              </a:rPr>
              <a:t>r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90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Desig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70" dirty="0">
                <a:latin typeface="Calibri"/>
                <a:cs typeface="Calibri"/>
              </a:rPr>
              <a:t>P</a:t>
            </a:r>
            <a:r>
              <a:rPr sz="2400" spc="-15" dirty="0">
                <a:latin typeface="Calibri"/>
                <a:cs typeface="Calibri"/>
              </a:rPr>
              <a:t>erm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ting </a:t>
            </a:r>
            <a:r>
              <a:rPr sz="2400" spc="-5" dirty="0">
                <a:latin typeface="Calibri"/>
                <a:cs typeface="Calibri"/>
              </a:rPr>
              <a:t>Con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truc</a:t>
            </a:r>
            <a:r>
              <a:rPr sz="2400" dirty="0">
                <a:latin typeface="Calibri"/>
                <a:cs typeface="Calibri"/>
              </a:rPr>
              <a:t>tion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Calibri"/>
                <a:cs typeface="Calibri"/>
              </a:rPr>
              <a:t>E</a:t>
            </a:r>
            <a:r>
              <a:rPr sz="2400" spc="15" dirty="0">
                <a:latin typeface="Calibri"/>
                <a:cs typeface="Calibri"/>
              </a:rPr>
              <a:t>x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ende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Lands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ape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Mana</a:t>
            </a:r>
            <a:r>
              <a:rPr sz="2400" spc="-25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eme</a:t>
            </a:r>
            <a:r>
              <a:rPr sz="2400" spc="-4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419" y="614197"/>
            <a:ext cx="7919161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8250">
              <a:lnSpc>
                <a:spcPct val="100000"/>
              </a:lnSpc>
            </a:pPr>
            <a:r>
              <a:rPr spc="-5" dirty="0">
                <a:solidFill>
                  <a:schemeClr val="tx1"/>
                </a:solidFill>
              </a:rPr>
              <a:t>O</a:t>
            </a:r>
            <a:r>
              <a:rPr spc="-20" dirty="0">
                <a:solidFill>
                  <a:schemeClr val="tx1"/>
                </a:solidFill>
              </a:rPr>
              <a:t>b</a:t>
            </a:r>
            <a:r>
              <a:rPr spc="-5" dirty="0">
                <a:solidFill>
                  <a:schemeClr val="tx1"/>
                </a:solidFill>
              </a:rPr>
              <a:t>se</a:t>
            </a:r>
            <a:r>
              <a:rPr spc="40" dirty="0">
                <a:solidFill>
                  <a:schemeClr val="tx1"/>
                </a:solidFill>
              </a:rPr>
              <a:t>r</a:t>
            </a:r>
            <a:r>
              <a:rPr spc="-45" dirty="0">
                <a:solidFill>
                  <a:schemeClr val="tx1"/>
                </a:solidFill>
              </a:rPr>
              <a:t>v</a:t>
            </a:r>
            <a:r>
              <a:rPr dirty="0">
                <a:solidFill>
                  <a:schemeClr val="tx1"/>
                </a:solidFill>
              </a:rPr>
              <a:t>e, </a:t>
            </a:r>
            <a:r>
              <a:rPr spc="-5" dirty="0">
                <a:solidFill>
                  <a:schemeClr val="tx1"/>
                </a:solidFill>
              </a:rPr>
              <a:t>Learn</a:t>
            </a:r>
            <a:r>
              <a:rPr dirty="0">
                <a:solidFill>
                  <a:schemeClr val="tx1"/>
                </a:solidFill>
              </a:rPr>
              <a:t>,</a:t>
            </a:r>
            <a:r>
              <a:rPr spc="2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&amp; </a:t>
            </a:r>
            <a:r>
              <a:rPr spc="-5" dirty="0">
                <a:solidFill>
                  <a:schemeClr val="tx1"/>
                </a:solidFill>
              </a:rPr>
              <a:t>Enj</a:t>
            </a:r>
            <a:r>
              <a:rPr spc="-20" dirty="0">
                <a:solidFill>
                  <a:schemeClr val="tx1"/>
                </a:solidFill>
              </a:rPr>
              <a:t>o</a:t>
            </a:r>
            <a:r>
              <a:rPr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3" name="object 3"/>
          <p:cNvSpPr/>
          <p:nvPr/>
        </p:nvSpPr>
        <p:spPr>
          <a:xfrm>
            <a:off x="4176521" y="3810000"/>
            <a:ext cx="4419599" cy="259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295400"/>
            <a:ext cx="5079619" cy="3276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630" y="601497"/>
            <a:ext cx="3371850" cy="58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400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400" spc="-5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sz="4400" spc="-5" dirty="0">
                <a:solidFill>
                  <a:srgbClr val="FFFFFF"/>
                </a:solidFill>
                <a:latin typeface="Calibri"/>
                <a:cs typeface="Calibri"/>
              </a:rPr>
              <a:t>Sp</a:t>
            </a:r>
            <a:r>
              <a:rPr sz="4400" spc="-6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eader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7630">
              <a:lnSpc>
                <a:spcPct val="100000"/>
              </a:lnSpc>
            </a:pPr>
            <a:r>
              <a:rPr spc="5" dirty="0"/>
              <a:t>B</a:t>
            </a:r>
            <a:r>
              <a:rPr dirty="0"/>
              <a:t>io</a:t>
            </a:r>
            <a:r>
              <a:rPr spc="-25" dirty="0"/>
              <a:t>s</a:t>
            </a:r>
            <a:r>
              <a:rPr spc="-55" dirty="0"/>
              <a:t>w</a:t>
            </a:r>
            <a:r>
              <a:rPr dirty="0"/>
              <a:t>ale</a:t>
            </a:r>
          </a:p>
        </p:txBody>
      </p:sp>
      <p:sp>
        <p:nvSpPr>
          <p:cNvPr id="4" name="object 4"/>
          <p:cNvSpPr/>
          <p:nvPr/>
        </p:nvSpPr>
        <p:spPr>
          <a:xfrm>
            <a:off x="228600" y="1295463"/>
            <a:ext cx="4357623" cy="53037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76800" y="1219136"/>
            <a:ext cx="4027423" cy="53039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419" y="614197"/>
            <a:ext cx="7919161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8250">
              <a:lnSpc>
                <a:spcPct val="100000"/>
              </a:lnSpc>
            </a:pPr>
            <a:r>
              <a:rPr spc="-5">
                <a:solidFill>
                  <a:schemeClr val="tx1"/>
                </a:solidFill>
              </a:rPr>
              <a:t>Si</a:t>
            </a:r>
            <a:r>
              <a:rPr spc="-40">
                <a:solidFill>
                  <a:schemeClr val="tx1"/>
                </a:solidFill>
              </a:rPr>
              <a:t>t</a:t>
            </a:r>
            <a:r>
              <a:rPr>
                <a:solidFill>
                  <a:schemeClr val="tx1"/>
                </a:solidFill>
              </a:rPr>
              <a:t>e </a:t>
            </a:r>
            <a:r>
              <a:rPr spc="-5">
                <a:solidFill>
                  <a:schemeClr val="tx1"/>
                </a:solidFill>
              </a:rPr>
              <a:t>Lo</a:t>
            </a:r>
            <a:r>
              <a:rPr spc="-30">
                <a:solidFill>
                  <a:schemeClr val="tx1"/>
                </a:solidFill>
              </a:rPr>
              <a:t>c</a:t>
            </a:r>
            <a:r>
              <a:rPr spc="-35">
                <a:solidFill>
                  <a:schemeClr val="tx1"/>
                </a:solidFill>
              </a:rPr>
              <a:t>a</a:t>
            </a:r>
            <a:r>
              <a:rPr>
                <a:solidFill>
                  <a:schemeClr val="tx1"/>
                </a:solidFill>
              </a:rPr>
              <a:t>tion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" y="1279512"/>
            <a:ext cx="8021701" cy="52410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90850" y="2890901"/>
            <a:ext cx="2510155" cy="1790700"/>
          </a:xfrm>
          <a:custGeom>
            <a:avLst/>
            <a:gdLst/>
            <a:ahLst/>
            <a:cxnLst/>
            <a:rect l="l" t="t" r="r" b="b"/>
            <a:pathLst>
              <a:path w="2510154" h="1790700">
                <a:moveTo>
                  <a:pt x="733425" y="0"/>
                </a:moveTo>
                <a:lnTo>
                  <a:pt x="0" y="480948"/>
                </a:lnTo>
                <a:lnTo>
                  <a:pt x="2038350" y="1790700"/>
                </a:lnTo>
                <a:lnTo>
                  <a:pt x="2345747" y="1228725"/>
                </a:lnTo>
                <a:lnTo>
                  <a:pt x="2224151" y="1228725"/>
                </a:lnTo>
                <a:lnTo>
                  <a:pt x="2119376" y="1166749"/>
                </a:lnTo>
                <a:lnTo>
                  <a:pt x="2154503" y="1100074"/>
                </a:lnTo>
                <a:lnTo>
                  <a:pt x="1995551" y="1100074"/>
                </a:lnTo>
                <a:lnTo>
                  <a:pt x="1643126" y="914400"/>
                </a:lnTo>
                <a:lnTo>
                  <a:pt x="1843151" y="566674"/>
                </a:lnTo>
                <a:lnTo>
                  <a:pt x="733425" y="0"/>
                </a:lnTo>
                <a:close/>
              </a:path>
              <a:path w="2510154" h="1790700">
                <a:moveTo>
                  <a:pt x="2409825" y="866775"/>
                </a:moveTo>
                <a:lnTo>
                  <a:pt x="2224151" y="1228725"/>
                </a:lnTo>
                <a:lnTo>
                  <a:pt x="2345747" y="1228725"/>
                </a:lnTo>
                <a:lnTo>
                  <a:pt x="2509901" y="928624"/>
                </a:lnTo>
                <a:lnTo>
                  <a:pt x="2409825" y="866775"/>
                </a:lnTo>
                <a:close/>
              </a:path>
              <a:path w="2510154" h="1790700">
                <a:moveTo>
                  <a:pt x="2171700" y="742950"/>
                </a:moveTo>
                <a:lnTo>
                  <a:pt x="1995551" y="1100074"/>
                </a:lnTo>
                <a:lnTo>
                  <a:pt x="2154503" y="1100074"/>
                </a:lnTo>
                <a:lnTo>
                  <a:pt x="2305050" y="814324"/>
                </a:lnTo>
                <a:lnTo>
                  <a:pt x="2171700" y="74295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90850" y="2890901"/>
            <a:ext cx="2510155" cy="1790700"/>
          </a:xfrm>
          <a:custGeom>
            <a:avLst/>
            <a:gdLst/>
            <a:ahLst/>
            <a:cxnLst/>
            <a:rect l="l" t="t" r="r" b="b"/>
            <a:pathLst>
              <a:path w="2510154" h="1790700">
                <a:moveTo>
                  <a:pt x="733425" y="0"/>
                </a:moveTo>
                <a:lnTo>
                  <a:pt x="1843151" y="566674"/>
                </a:lnTo>
                <a:lnTo>
                  <a:pt x="1643126" y="914400"/>
                </a:lnTo>
                <a:lnTo>
                  <a:pt x="1995551" y="1100074"/>
                </a:lnTo>
                <a:lnTo>
                  <a:pt x="2171700" y="742950"/>
                </a:lnTo>
                <a:lnTo>
                  <a:pt x="2305050" y="814324"/>
                </a:lnTo>
                <a:lnTo>
                  <a:pt x="2119376" y="1166749"/>
                </a:lnTo>
                <a:lnTo>
                  <a:pt x="2224151" y="1228725"/>
                </a:lnTo>
                <a:lnTo>
                  <a:pt x="2409825" y="866775"/>
                </a:lnTo>
                <a:lnTo>
                  <a:pt x="2509901" y="928624"/>
                </a:lnTo>
                <a:lnTo>
                  <a:pt x="2038350" y="1790700"/>
                </a:lnTo>
                <a:lnTo>
                  <a:pt x="0" y="480948"/>
                </a:lnTo>
                <a:lnTo>
                  <a:pt x="733425" y="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27450" y="1532635"/>
            <a:ext cx="2004187" cy="2385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83125" y="3564692"/>
            <a:ext cx="1851581" cy="10742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7646" y="2059702"/>
            <a:ext cx="4247019" cy="40494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3420" y="2132711"/>
            <a:ext cx="227330" cy="5882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59451" y="1988566"/>
            <a:ext cx="256933" cy="9673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28740" y="2331531"/>
            <a:ext cx="1222629" cy="75088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46597" y="4892039"/>
            <a:ext cx="1307845" cy="10644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319017" y="3232911"/>
            <a:ext cx="1224280" cy="693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720" marR="149860" indent="-160020">
              <a:lnSpc>
                <a:spcPct val="100000"/>
              </a:lnSpc>
            </a:pPr>
            <a:r>
              <a:rPr sz="1600" b="1" spc="-70" dirty="0">
                <a:latin typeface="Calibri"/>
                <a:cs typeface="Calibri"/>
              </a:rPr>
              <a:t>W</a:t>
            </a:r>
            <a:r>
              <a:rPr sz="1600" b="1" spc="-15" dirty="0">
                <a:latin typeface="Calibri"/>
                <a:cs typeface="Calibri"/>
              </a:rPr>
              <a:t>e</a:t>
            </a:r>
            <a:r>
              <a:rPr sz="1600" b="1" spc="-25" dirty="0">
                <a:latin typeface="Calibri"/>
                <a:cs typeface="Calibri"/>
              </a:rPr>
              <a:t>s</a:t>
            </a:r>
            <a:r>
              <a:rPr sz="1600" b="1" spc="-10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70" dirty="0">
                <a:latin typeface="Calibri"/>
                <a:cs typeface="Calibri"/>
              </a:rPr>
              <a:t>W</a:t>
            </a:r>
            <a:r>
              <a:rPr sz="1600" b="1" spc="-35" dirty="0">
                <a:latin typeface="Calibri"/>
                <a:cs typeface="Calibri"/>
              </a:rPr>
              <a:t>a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15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25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ese</a:t>
            </a:r>
            <a:r>
              <a:rPr sz="1600" b="1" spc="-5" dirty="0">
                <a:latin typeface="Calibri"/>
                <a:cs typeface="Calibri"/>
              </a:rPr>
              <a:t>r</a:t>
            </a:r>
            <a:r>
              <a:rPr sz="1600" b="1" spc="-25" dirty="0">
                <a:latin typeface="Calibri"/>
                <a:cs typeface="Calibri"/>
              </a:rPr>
              <a:t>v</a:t>
            </a:r>
            <a:r>
              <a:rPr sz="1600" b="1" spc="-10" dirty="0"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  <a:p>
            <a:pPr marL="641985">
              <a:lnSpc>
                <a:spcPts val="1739"/>
              </a:lnSpc>
            </a:pPr>
            <a:r>
              <a:rPr sz="1600" b="1" spc="-15" dirty="0">
                <a:latin typeface="Calibri"/>
                <a:cs typeface="Calibri"/>
              </a:rPr>
              <a:t>7</a:t>
            </a:r>
            <a:r>
              <a:rPr sz="1600" b="1" spc="-10" dirty="0">
                <a:latin typeface="Calibri"/>
                <a:cs typeface="Calibri"/>
              </a:rPr>
              <a:t>.8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Ac.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419" y="614197"/>
            <a:ext cx="7919161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78560">
              <a:lnSpc>
                <a:spcPct val="100000"/>
              </a:lnSpc>
            </a:pPr>
            <a:r>
              <a:rPr dirty="0">
                <a:solidFill>
                  <a:schemeClr val="tx1"/>
                </a:solidFill>
              </a:rPr>
              <a:t>44</a:t>
            </a:r>
            <a:r>
              <a:rPr spc="-2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Ac</a:t>
            </a:r>
            <a:r>
              <a:rPr spc="-70" dirty="0">
                <a:solidFill>
                  <a:schemeClr val="tx1"/>
                </a:solidFill>
              </a:rPr>
              <a:t>r</a:t>
            </a:r>
            <a:r>
              <a:rPr dirty="0">
                <a:solidFill>
                  <a:schemeClr val="tx1"/>
                </a:solidFill>
              </a:rPr>
              <a:t>es</a:t>
            </a:r>
            <a:r>
              <a:rPr spc="1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Flo</a:t>
            </a:r>
            <a:r>
              <a:rPr dirty="0">
                <a:solidFill>
                  <a:schemeClr val="tx1"/>
                </a:solidFill>
              </a:rPr>
              <a:t>w</a:t>
            </a:r>
            <a:r>
              <a:rPr spc="1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i</a:t>
            </a:r>
            <a:r>
              <a:rPr spc="-45" dirty="0">
                <a:solidFill>
                  <a:schemeClr val="tx1"/>
                </a:solidFill>
              </a:rPr>
              <a:t>n</a:t>
            </a:r>
            <a:r>
              <a:rPr spc="-50" dirty="0">
                <a:solidFill>
                  <a:schemeClr val="tx1"/>
                </a:solidFill>
              </a:rPr>
              <a:t>t</a:t>
            </a:r>
            <a:r>
              <a:rPr dirty="0">
                <a:solidFill>
                  <a:schemeClr val="tx1"/>
                </a:solidFill>
              </a:rPr>
              <a:t>o </a:t>
            </a:r>
            <a:r>
              <a:rPr spc="10" dirty="0">
                <a:solidFill>
                  <a:schemeClr val="tx1"/>
                </a:solidFill>
              </a:rPr>
              <a:t>S</a:t>
            </a:r>
            <a:r>
              <a:rPr dirty="0">
                <a:solidFill>
                  <a:schemeClr val="tx1"/>
                </a:solidFill>
              </a:rPr>
              <a:t>i</a:t>
            </a:r>
            <a:r>
              <a:rPr spc="-55" dirty="0">
                <a:solidFill>
                  <a:schemeClr val="tx1"/>
                </a:solidFill>
              </a:rPr>
              <a:t>t</a:t>
            </a:r>
            <a:r>
              <a:rPr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76200" y="1295400"/>
            <a:ext cx="8913876" cy="5394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2737" y="5867400"/>
            <a:ext cx="4716780" cy="708025"/>
          </a:xfrm>
          <a:custGeom>
            <a:avLst/>
            <a:gdLst/>
            <a:ahLst/>
            <a:cxnLst/>
            <a:rect l="l" t="t" r="r" b="b"/>
            <a:pathLst>
              <a:path w="4716780" h="708025">
                <a:moveTo>
                  <a:pt x="0" y="707885"/>
                </a:moveTo>
                <a:lnTo>
                  <a:pt x="4716399" y="707885"/>
                </a:lnTo>
                <a:lnTo>
                  <a:pt x="4716399" y="0"/>
                </a:lnTo>
                <a:lnTo>
                  <a:pt x="0" y="0"/>
                </a:lnTo>
                <a:lnTo>
                  <a:pt x="0" y="7078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18072" y="4540376"/>
            <a:ext cx="1483995" cy="579755"/>
          </a:xfrm>
          <a:custGeom>
            <a:avLst/>
            <a:gdLst/>
            <a:ahLst/>
            <a:cxnLst/>
            <a:rect l="l" t="t" r="r" b="b"/>
            <a:pathLst>
              <a:path w="1483995" h="579754">
                <a:moveTo>
                  <a:pt x="217388" y="292445"/>
                </a:moveTo>
                <a:lnTo>
                  <a:pt x="205951" y="293635"/>
                </a:lnTo>
                <a:lnTo>
                  <a:pt x="195771" y="298799"/>
                </a:lnTo>
                <a:lnTo>
                  <a:pt x="191008" y="303276"/>
                </a:lnTo>
                <a:lnTo>
                  <a:pt x="0" y="519811"/>
                </a:lnTo>
                <a:lnTo>
                  <a:pt x="282448" y="579501"/>
                </a:lnTo>
                <a:lnTo>
                  <a:pt x="295463" y="579659"/>
                </a:lnTo>
                <a:lnTo>
                  <a:pt x="307144" y="575050"/>
                </a:lnTo>
                <a:lnTo>
                  <a:pt x="316298" y="566461"/>
                </a:lnTo>
                <a:lnTo>
                  <a:pt x="321727" y="554682"/>
                </a:lnTo>
                <a:lnTo>
                  <a:pt x="322045" y="541315"/>
                </a:lnTo>
                <a:lnTo>
                  <a:pt x="318096" y="530606"/>
                </a:lnTo>
                <a:lnTo>
                  <a:pt x="73279" y="530606"/>
                </a:lnTo>
                <a:lnTo>
                  <a:pt x="52324" y="467359"/>
                </a:lnTo>
                <a:lnTo>
                  <a:pt x="169281" y="428606"/>
                </a:lnTo>
                <a:lnTo>
                  <a:pt x="240919" y="347345"/>
                </a:lnTo>
                <a:lnTo>
                  <a:pt x="247272" y="336730"/>
                </a:lnTo>
                <a:lnTo>
                  <a:pt x="249282" y="324946"/>
                </a:lnTo>
                <a:lnTo>
                  <a:pt x="247018" y="313238"/>
                </a:lnTo>
                <a:lnTo>
                  <a:pt x="240547" y="302851"/>
                </a:lnTo>
                <a:lnTo>
                  <a:pt x="229210" y="295445"/>
                </a:lnTo>
                <a:lnTo>
                  <a:pt x="217388" y="292445"/>
                </a:lnTo>
                <a:close/>
              </a:path>
              <a:path w="1483995" h="579754">
                <a:moveTo>
                  <a:pt x="169281" y="428606"/>
                </a:moveTo>
                <a:lnTo>
                  <a:pt x="52324" y="467359"/>
                </a:lnTo>
                <a:lnTo>
                  <a:pt x="73279" y="530606"/>
                </a:lnTo>
                <a:lnTo>
                  <a:pt x="102027" y="521081"/>
                </a:lnTo>
                <a:lnTo>
                  <a:pt x="87757" y="521081"/>
                </a:lnTo>
                <a:lnTo>
                  <a:pt x="69723" y="466344"/>
                </a:lnTo>
                <a:lnTo>
                  <a:pt x="136011" y="466344"/>
                </a:lnTo>
                <a:lnTo>
                  <a:pt x="169281" y="428606"/>
                </a:lnTo>
                <a:close/>
              </a:path>
              <a:path w="1483995" h="579754">
                <a:moveTo>
                  <a:pt x="190267" y="491844"/>
                </a:moveTo>
                <a:lnTo>
                  <a:pt x="73279" y="530606"/>
                </a:lnTo>
                <a:lnTo>
                  <a:pt x="318096" y="530606"/>
                </a:lnTo>
                <a:lnTo>
                  <a:pt x="317680" y="529479"/>
                </a:lnTo>
                <a:lnTo>
                  <a:pt x="309415" y="520234"/>
                </a:lnTo>
                <a:lnTo>
                  <a:pt x="298032" y="514642"/>
                </a:lnTo>
                <a:lnTo>
                  <a:pt x="190267" y="491844"/>
                </a:lnTo>
                <a:close/>
              </a:path>
              <a:path w="1483995" h="579754">
                <a:moveTo>
                  <a:pt x="69723" y="466344"/>
                </a:moveTo>
                <a:lnTo>
                  <a:pt x="87757" y="521081"/>
                </a:lnTo>
                <a:lnTo>
                  <a:pt x="125592" y="478163"/>
                </a:lnTo>
                <a:lnTo>
                  <a:pt x="69723" y="466344"/>
                </a:lnTo>
                <a:close/>
              </a:path>
              <a:path w="1483995" h="579754">
                <a:moveTo>
                  <a:pt x="125592" y="478163"/>
                </a:moveTo>
                <a:lnTo>
                  <a:pt x="87757" y="521081"/>
                </a:lnTo>
                <a:lnTo>
                  <a:pt x="102027" y="521081"/>
                </a:lnTo>
                <a:lnTo>
                  <a:pt x="190267" y="491844"/>
                </a:lnTo>
                <a:lnTo>
                  <a:pt x="125592" y="478163"/>
                </a:lnTo>
                <a:close/>
              </a:path>
              <a:path w="1483995" h="579754">
                <a:moveTo>
                  <a:pt x="1462786" y="0"/>
                </a:moveTo>
                <a:lnTo>
                  <a:pt x="169281" y="428606"/>
                </a:lnTo>
                <a:lnTo>
                  <a:pt x="125592" y="478163"/>
                </a:lnTo>
                <a:lnTo>
                  <a:pt x="190267" y="491844"/>
                </a:lnTo>
                <a:lnTo>
                  <a:pt x="1483868" y="63246"/>
                </a:lnTo>
                <a:lnTo>
                  <a:pt x="1462786" y="0"/>
                </a:lnTo>
                <a:close/>
              </a:path>
              <a:path w="1483995" h="579754">
                <a:moveTo>
                  <a:pt x="136011" y="466344"/>
                </a:moveTo>
                <a:lnTo>
                  <a:pt x="69723" y="466344"/>
                </a:lnTo>
                <a:lnTo>
                  <a:pt x="125592" y="478163"/>
                </a:lnTo>
                <a:lnTo>
                  <a:pt x="136011" y="466344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58621" y="3243072"/>
            <a:ext cx="297180" cy="996315"/>
          </a:xfrm>
          <a:custGeom>
            <a:avLst/>
            <a:gdLst/>
            <a:ahLst/>
            <a:cxnLst/>
            <a:rect l="l" t="t" r="r" b="b"/>
            <a:pathLst>
              <a:path w="297179" h="996314">
                <a:moveTo>
                  <a:pt x="36024" y="681845"/>
                </a:moveTo>
                <a:lnTo>
                  <a:pt x="23736" y="682983"/>
                </a:lnTo>
                <a:lnTo>
                  <a:pt x="11953" y="689801"/>
                </a:lnTo>
                <a:lnTo>
                  <a:pt x="3966" y="699175"/>
                </a:lnTo>
                <a:lnTo>
                  <a:pt x="0" y="710177"/>
                </a:lnTo>
                <a:lnTo>
                  <a:pt x="274" y="721879"/>
                </a:lnTo>
                <a:lnTo>
                  <a:pt x="1879" y="727222"/>
                </a:lnTo>
                <a:lnTo>
                  <a:pt x="107789" y="995807"/>
                </a:lnTo>
                <a:lnTo>
                  <a:pt x="156670" y="935482"/>
                </a:lnTo>
                <a:lnTo>
                  <a:pt x="150715" y="935482"/>
                </a:lnTo>
                <a:lnTo>
                  <a:pt x="84929" y="925449"/>
                </a:lnTo>
                <a:lnTo>
                  <a:pt x="103672" y="803608"/>
                </a:lnTo>
                <a:lnTo>
                  <a:pt x="63974" y="702818"/>
                </a:lnTo>
                <a:lnTo>
                  <a:pt x="57312" y="692258"/>
                </a:lnTo>
                <a:lnTo>
                  <a:pt x="47606" y="685101"/>
                </a:lnTo>
                <a:lnTo>
                  <a:pt x="36024" y="681845"/>
                </a:lnTo>
                <a:close/>
              </a:path>
              <a:path w="297179" h="996314">
                <a:moveTo>
                  <a:pt x="103672" y="803608"/>
                </a:moveTo>
                <a:lnTo>
                  <a:pt x="84929" y="925449"/>
                </a:lnTo>
                <a:lnTo>
                  <a:pt x="150715" y="935482"/>
                </a:lnTo>
                <a:lnTo>
                  <a:pt x="153372" y="918210"/>
                </a:lnTo>
                <a:lnTo>
                  <a:pt x="148810" y="918210"/>
                </a:lnTo>
                <a:lnTo>
                  <a:pt x="91914" y="909447"/>
                </a:lnTo>
                <a:lnTo>
                  <a:pt x="127951" y="865250"/>
                </a:lnTo>
                <a:lnTo>
                  <a:pt x="103672" y="803608"/>
                </a:lnTo>
                <a:close/>
              </a:path>
              <a:path w="297179" h="996314">
                <a:moveTo>
                  <a:pt x="263934" y="717639"/>
                </a:moveTo>
                <a:lnTo>
                  <a:pt x="252628" y="719170"/>
                </a:lnTo>
                <a:lnTo>
                  <a:pt x="242685" y="724539"/>
                </a:lnTo>
                <a:lnTo>
                  <a:pt x="169328" y="814505"/>
                </a:lnTo>
                <a:lnTo>
                  <a:pt x="150715" y="935482"/>
                </a:lnTo>
                <a:lnTo>
                  <a:pt x="156670" y="935482"/>
                </a:lnTo>
                <a:lnTo>
                  <a:pt x="289526" y="771525"/>
                </a:lnTo>
                <a:lnTo>
                  <a:pt x="295366" y="760645"/>
                </a:lnTo>
                <a:lnTo>
                  <a:pt x="296860" y="748831"/>
                </a:lnTo>
                <a:lnTo>
                  <a:pt x="294151" y="737287"/>
                </a:lnTo>
                <a:lnTo>
                  <a:pt x="287384" y="727222"/>
                </a:lnTo>
                <a:lnTo>
                  <a:pt x="275790" y="720229"/>
                </a:lnTo>
                <a:lnTo>
                  <a:pt x="263934" y="717639"/>
                </a:lnTo>
                <a:close/>
              </a:path>
              <a:path w="297179" h="996314">
                <a:moveTo>
                  <a:pt x="127951" y="865250"/>
                </a:moveTo>
                <a:lnTo>
                  <a:pt x="91914" y="909447"/>
                </a:lnTo>
                <a:lnTo>
                  <a:pt x="148810" y="918210"/>
                </a:lnTo>
                <a:lnTo>
                  <a:pt x="127951" y="865250"/>
                </a:lnTo>
                <a:close/>
              </a:path>
              <a:path w="297179" h="996314">
                <a:moveTo>
                  <a:pt x="169328" y="814505"/>
                </a:moveTo>
                <a:lnTo>
                  <a:pt x="127951" y="865250"/>
                </a:lnTo>
                <a:lnTo>
                  <a:pt x="148810" y="918210"/>
                </a:lnTo>
                <a:lnTo>
                  <a:pt x="153372" y="918210"/>
                </a:lnTo>
                <a:lnTo>
                  <a:pt x="169328" y="814505"/>
                </a:lnTo>
                <a:close/>
              </a:path>
              <a:path w="297179" h="996314">
                <a:moveTo>
                  <a:pt x="227296" y="0"/>
                </a:moveTo>
                <a:lnTo>
                  <a:pt x="103672" y="803608"/>
                </a:lnTo>
                <a:lnTo>
                  <a:pt x="127951" y="865250"/>
                </a:lnTo>
                <a:lnTo>
                  <a:pt x="169328" y="814505"/>
                </a:lnTo>
                <a:lnTo>
                  <a:pt x="293082" y="10160"/>
                </a:lnTo>
                <a:lnTo>
                  <a:pt x="227296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52372" y="3460114"/>
            <a:ext cx="2681605" cy="1334135"/>
          </a:xfrm>
          <a:custGeom>
            <a:avLst/>
            <a:gdLst/>
            <a:ahLst/>
            <a:cxnLst/>
            <a:rect l="l" t="t" r="r" b="b"/>
            <a:pathLst>
              <a:path w="2681604" h="1334135">
                <a:moveTo>
                  <a:pt x="2497363" y="1258906"/>
                </a:moveTo>
                <a:lnTo>
                  <a:pt x="2380426" y="1268859"/>
                </a:lnTo>
                <a:lnTo>
                  <a:pt x="2370891" y="1274540"/>
                </a:lnTo>
                <a:lnTo>
                  <a:pt x="2363961" y="1284104"/>
                </a:lnTo>
                <a:lnTo>
                  <a:pt x="2360399" y="1297500"/>
                </a:lnTo>
                <a:lnTo>
                  <a:pt x="2360963" y="1314673"/>
                </a:lnTo>
                <a:lnTo>
                  <a:pt x="2368902" y="1325265"/>
                </a:lnTo>
                <a:lnTo>
                  <a:pt x="2380265" y="1331945"/>
                </a:lnTo>
                <a:lnTo>
                  <a:pt x="2393772" y="1333627"/>
                </a:lnTo>
                <a:lnTo>
                  <a:pt x="2664255" y="1311783"/>
                </a:lnTo>
                <a:lnTo>
                  <a:pt x="2607513" y="1311783"/>
                </a:lnTo>
                <a:lnTo>
                  <a:pt x="2497363" y="1258906"/>
                </a:lnTo>
                <a:close/>
              </a:path>
              <a:path w="2681604" h="1334135">
                <a:moveTo>
                  <a:pt x="2562419" y="1253369"/>
                </a:moveTo>
                <a:lnTo>
                  <a:pt x="2497363" y="1258906"/>
                </a:lnTo>
                <a:lnTo>
                  <a:pt x="2607513" y="1311783"/>
                </a:lnTo>
                <a:lnTo>
                  <a:pt x="2612937" y="1300480"/>
                </a:lnTo>
                <a:lnTo>
                  <a:pt x="2594305" y="1300480"/>
                </a:lnTo>
                <a:lnTo>
                  <a:pt x="2562419" y="1253369"/>
                </a:lnTo>
                <a:close/>
              </a:path>
              <a:path w="2681604" h="1334135">
                <a:moveTo>
                  <a:pt x="2494166" y="1057231"/>
                </a:moveTo>
                <a:lnTo>
                  <a:pt x="2482189" y="1058929"/>
                </a:lnTo>
                <a:lnTo>
                  <a:pt x="2470063" y="1064951"/>
                </a:lnTo>
                <a:lnTo>
                  <a:pt x="2462594" y="1074448"/>
                </a:lnTo>
                <a:lnTo>
                  <a:pt x="2459017" y="1085679"/>
                </a:lnTo>
                <a:lnTo>
                  <a:pt x="2459575" y="1097486"/>
                </a:lnTo>
                <a:lnTo>
                  <a:pt x="2464511" y="1108710"/>
                </a:lnTo>
                <a:lnTo>
                  <a:pt x="2525181" y="1198349"/>
                </a:lnTo>
                <a:lnTo>
                  <a:pt x="2636342" y="1251712"/>
                </a:lnTo>
                <a:lnTo>
                  <a:pt x="2607513" y="1311783"/>
                </a:lnTo>
                <a:lnTo>
                  <a:pt x="2664255" y="1311783"/>
                </a:lnTo>
                <a:lnTo>
                  <a:pt x="2681554" y="1310386"/>
                </a:lnTo>
                <a:lnTo>
                  <a:pt x="2519756" y="1071372"/>
                </a:lnTo>
                <a:lnTo>
                  <a:pt x="2514733" y="1065533"/>
                </a:lnTo>
                <a:lnTo>
                  <a:pt x="2505259" y="1059539"/>
                </a:lnTo>
                <a:lnTo>
                  <a:pt x="2494166" y="1057231"/>
                </a:lnTo>
                <a:close/>
              </a:path>
              <a:path w="2681604" h="1334135">
                <a:moveTo>
                  <a:pt x="2619197" y="1248537"/>
                </a:moveTo>
                <a:lnTo>
                  <a:pt x="2562419" y="1253369"/>
                </a:lnTo>
                <a:lnTo>
                  <a:pt x="2594305" y="1300480"/>
                </a:lnTo>
                <a:lnTo>
                  <a:pt x="2619197" y="1248537"/>
                </a:lnTo>
                <a:close/>
              </a:path>
              <a:path w="2681604" h="1334135">
                <a:moveTo>
                  <a:pt x="2629728" y="1248537"/>
                </a:moveTo>
                <a:lnTo>
                  <a:pt x="2619197" y="1248537"/>
                </a:lnTo>
                <a:lnTo>
                  <a:pt x="2594305" y="1300480"/>
                </a:lnTo>
                <a:lnTo>
                  <a:pt x="2612937" y="1300480"/>
                </a:lnTo>
                <a:lnTo>
                  <a:pt x="2636342" y="1251712"/>
                </a:lnTo>
                <a:lnTo>
                  <a:pt x="2629728" y="1248537"/>
                </a:lnTo>
                <a:close/>
              </a:path>
              <a:path w="2681604" h="1334135">
                <a:moveTo>
                  <a:pt x="28854" y="0"/>
                </a:moveTo>
                <a:lnTo>
                  <a:pt x="0" y="60071"/>
                </a:lnTo>
                <a:lnTo>
                  <a:pt x="2497363" y="1258906"/>
                </a:lnTo>
                <a:lnTo>
                  <a:pt x="2562419" y="1253369"/>
                </a:lnTo>
                <a:lnTo>
                  <a:pt x="2525181" y="1198349"/>
                </a:lnTo>
                <a:lnTo>
                  <a:pt x="28854" y="0"/>
                </a:lnTo>
                <a:close/>
              </a:path>
              <a:path w="2681604" h="1334135">
                <a:moveTo>
                  <a:pt x="2525181" y="1198349"/>
                </a:moveTo>
                <a:lnTo>
                  <a:pt x="2562419" y="1253369"/>
                </a:lnTo>
                <a:lnTo>
                  <a:pt x="2619197" y="1248537"/>
                </a:lnTo>
                <a:lnTo>
                  <a:pt x="2629728" y="1248537"/>
                </a:lnTo>
                <a:lnTo>
                  <a:pt x="2525181" y="1198349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25442" y="1730969"/>
            <a:ext cx="1599873" cy="8787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91464" y="4320921"/>
            <a:ext cx="5272405" cy="2277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Cone</a:t>
            </a:r>
            <a:r>
              <a:rPr sz="2000" b="1" spc="-20" dirty="0">
                <a:latin typeface="Calibri"/>
                <a:cs typeface="Calibri"/>
              </a:rPr>
              <a:t>s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40" dirty="0">
                <a:latin typeface="Calibri"/>
                <a:cs typeface="Calibri"/>
              </a:rPr>
              <a:t>g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4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oad</a:t>
            </a:r>
            <a:endParaRPr sz="2000" dirty="0">
              <a:latin typeface="Calibri"/>
              <a:cs typeface="Calibri"/>
            </a:endParaRPr>
          </a:p>
          <a:p>
            <a:pPr marL="3159125">
              <a:lnSpc>
                <a:spcPct val="100000"/>
              </a:lnSpc>
              <a:spcBef>
                <a:spcPts val="1470"/>
              </a:spcBef>
            </a:pPr>
            <a:r>
              <a:rPr sz="2400" b="1" spc="-90" dirty="0">
                <a:latin typeface="Calibri"/>
                <a:cs typeface="Calibri"/>
              </a:rPr>
              <a:t>W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spc="-20" dirty="0">
                <a:latin typeface="Calibri"/>
                <a:cs typeface="Calibri"/>
              </a:rPr>
              <a:t>s</a:t>
            </a:r>
            <a:r>
              <a:rPr sz="2400" b="1" dirty="0">
                <a:latin typeface="Calibri"/>
                <a:cs typeface="Calibri"/>
              </a:rPr>
              <a:t>t </a:t>
            </a:r>
            <a:r>
              <a:rPr sz="2400" b="1" spc="-85" dirty="0">
                <a:latin typeface="Calibri"/>
                <a:cs typeface="Calibri"/>
              </a:rPr>
              <a:t>W</a:t>
            </a:r>
            <a:r>
              <a:rPr sz="2400" b="1" spc="-45" dirty="0">
                <a:latin typeface="Calibri"/>
                <a:cs typeface="Calibri"/>
              </a:rPr>
              <a:t>a</a:t>
            </a:r>
            <a:r>
              <a:rPr sz="2400" b="1" dirty="0">
                <a:latin typeface="Calibri"/>
                <a:cs typeface="Calibri"/>
              </a:rPr>
              <a:t>yne</a:t>
            </a:r>
            <a:endParaRPr sz="2400" dirty="0">
              <a:latin typeface="Calibri"/>
              <a:cs typeface="Calibri"/>
            </a:endParaRPr>
          </a:p>
          <a:p>
            <a:pPr marL="12700" indent="338709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spc="5" dirty="0">
                <a:latin typeface="Calibri"/>
                <a:cs typeface="Calibri"/>
              </a:rPr>
              <a:t>s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spc="25" dirty="0">
                <a:latin typeface="Calibri"/>
                <a:cs typeface="Calibri"/>
              </a:rPr>
              <a:t>r</a:t>
            </a:r>
            <a:r>
              <a:rPr sz="2400" b="1" spc="-20" dirty="0">
                <a:latin typeface="Calibri"/>
                <a:cs typeface="Calibri"/>
              </a:rPr>
              <a:t>v</a:t>
            </a:r>
            <a:r>
              <a:rPr sz="2400" b="1" dirty="0">
                <a:latin typeface="Calibri"/>
                <a:cs typeface="Calibri"/>
              </a:rPr>
              <a:t>e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16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al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</a:t>
            </a:r>
            <a:r>
              <a:rPr sz="2000" b="1" spc="-55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-10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na</a:t>
            </a:r>
            <a:r>
              <a:rPr sz="2000" b="1" spc="-30" dirty="0">
                <a:latin typeface="Calibri"/>
                <a:cs typeface="Calibri"/>
              </a:rPr>
              <a:t>g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=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4</a:t>
            </a:r>
            <a:r>
              <a:rPr sz="2000" b="1" spc="5" dirty="0">
                <a:latin typeface="Calibri"/>
                <a:cs typeface="Calibri"/>
              </a:rPr>
              <a:t>4</a:t>
            </a:r>
            <a:r>
              <a:rPr sz="2000" b="1" spc="-5" dirty="0">
                <a:latin typeface="Calibri"/>
                <a:cs typeface="Calibri"/>
              </a:rPr>
              <a:t>.</a:t>
            </a:r>
            <a:r>
              <a:rPr sz="2000" b="1" dirty="0">
                <a:latin typeface="Calibri"/>
                <a:cs typeface="Calibri"/>
              </a:rPr>
              <a:t>1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ac</a:t>
            </a:r>
            <a:r>
              <a:rPr sz="2000" b="1" spc="-35" dirty="0">
                <a:latin typeface="Calibri"/>
                <a:cs typeface="Calibri"/>
              </a:rPr>
              <a:t>r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off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si</a:t>
            </a:r>
            <a:r>
              <a:rPr sz="2000" b="1" spc="-20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e</a:t>
            </a:r>
            <a:endParaRPr lang="en-US"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sz="2000" b="1" dirty="0">
                <a:latin typeface="Calibri"/>
                <a:cs typeface="Calibri"/>
              </a:rPr>
              <a:t>3/4</a:t>
            </a:r>
            <a:r>
              <a:rPr sz="2000" b="1" dirty="0">
                <a:latin typeface="Calibri"/>
                <a:cs typeface="Calibri"/>
              </a:rPr>
              <a:t>” </a:t>
            </a:r>
            <a:r>
              <a:rPr lang="en-US" sz="2000" b="1" dirty="0">
                <a:latin typeface="Calibri"/>
                <a:cs typeface="Calibri"/>
              </a:rPr>
              <a:t>rainfall </a:t>
            </a:r>
            <a:r>
              <a:rPr sz="2000" b="1" spc="-25" dirty="0">
                <a:latin typeface="Calibri"/>
                <a:cs typeface="Calibri"/>
              </a:rPr>
              <a:t>v</a:t>
            </a:r>
            <a:r>
              <a:rPr sz="2000" b="1" dirty="0">
                <a:latin typeface="Calibri"/>
                <a:cs typeface="Calibri"/>
              </a:rPr>
              <a:t>olu</a:t>
            </a:r>
            <a:r>
              <a:rPr sz="2000" b="1" spc="5" dirty="0">
                <a:latin typeface="Calibri"/>
                <a:cs typeface="Calibri"/>
              </a:rPr>
              <a:t>m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lang="en-US" sz="2000" b="1" spc="5" dirty="0">
                <a:latin typeface="Calibri"/>
                <a:cs typeface="Calibri"/>
              </a:rPr>
              <a:t>+/- </a:t>
            </a:r>
            <a:r>
              <a:rPr lang="en-US" sz="2000" b="1" dirty="0">
                <a:latin typeface="Calibri"/>
                <a:cs typeface="Calibri"/>
              </a:rPr>
              <a:t>89,000 cubic feet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98789" y="4829555"/>
            <a:ext cx="2327747" cy="9130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84575" y="3385946"/>
            <a:ext cx="346710" cy="579120"/>
          </a:xfrm>
          <a:custGeom>
            <a:avLst/>
            <a:gdLst/>
            <a:ahLst/>
            <a:cxnLst/>
            <a:rect l="l" t="t" r="r" b="b"/>
            <a:pathLst>
              <a:path w="346710" h="579120">
                <a:moveTo>
                  <a:pt x="138429" y="0"/>
                </a:moveTo>
                <a:lnTo>
                  <a:pt x="135635" y="380"/>
                </a:lnTo>
                <a:lnTo>
                  <a:pt x="6603" y="63753"/>
                </a:lnTo>
                <a:lnTo>
                  <a:pt x="3301" y="65277"/>
                </a:lnTo>
                <a:lnTo>
                  <a:pt x="1269" y="67309"/>
                </a:lnTo>
                <a:lnTo>
                  <a:pt x="0" y="72135"/>
                </a:lnTo>
                <a:lnTo>
                  <a:pt x="380" y="74548"/>
                </a:lnTo>
                <a:lnTo>
                  <a:pt x="21695" y="117770"/>
                </a:lnTo>
                <a:lnTo>
                  <a:pt x="45332" y="148607"/>
                </a:lnTo>
                <a:lnTo>
                  <a:pt x="80769" y="163435"/>
                </a:lnTo>
                <a:lnTo>
                  <a:pt x="94045" y="163175"/>
                </a:lnTo>
                <a:lnTo>
                  <a:pt x="130428" y="151764"/>
                </a:lnTo>
                <a:lnTo>
                  <a:pt x="158736" y="131190"/>
                </a:lnTo>
                <a:lnTo>
                  <a:pt x="84200" y="131190"/>
                </a:lnTo>
                <a:lnTo>
                  <a:pt x="77596" y="130936"/>
                </a:lnTo>
                <a:lnTo>
                  <a:pt x="71627" y="129285"/>
                </a:lnTo>
                <a:lnTo>
                  <a:pt x="65658" y="127761"/>
                </a:lnTo>
                <a:lnTo>
                  <a:pt x="60197" y="124713"/>
                </a:lnTo>
                <a:lnTo>
                  <a:pt x="50672" y="115696"/>
                </a:lnTo>
                <a:lnTo>
                  <a:pt x="46227" y="109473"/>
                </a:lnTo>
                <a:lnTo>
                  <a:pt x="42290" y="101345"/>
                </a:lnTo>
                <a:lnTo>
                  <a:pt x="34797" y="86105"/>
                </a:lnTo>
                <a:lnTo>
                  <a:pt x="132968" y="37972"/>
                </a:lnTo>
                <a:lnTo>
                  <a:pt x="161533" y="37972"/>
                </a:lnTo>
                <a:lnTo>
                  <a:pt x="145922" y="6095"/>
                </a:lnTo>
                <a:lnTo>
                  <a:pt x="144652" y="3682"/>
                </a:lnTo>
                <a:lnTo>
                  <a:pt x="143001" y="2031"/>
                </a:lnTo>
                <a:lnTo>
                  <a:pt x="138429" y="0"/>
                </a:lnTo>
                <a:close/>
              </a:path>
              <a:path w="346710" h="579120">
                <a:moveTo>
                  <a:pt x="161533" y="37972"/>
                </a:moveTo>
                <a:lnTo>
                  <a:pt x="132968" y="37972"/>
                </a:lnTo>
                <a:lnTo>
                  <a:pt x="140334" y="52831"/>
                </a:lnTo>
                <a:lnTo>
                  <a:pt x="144652" y="61721"/>
                </a:lnTo>
                <a:lnTo>
                  <a:pt x="147065" y="69595"/>
                </a:lnTo>
                <a:lnTo>
                  <a:pt x="147355" y="76961"/>
                </a:lnTo>
                <a:lnTo>
                  <a:pt x="147700" y="83057"/>
                </a:lnTo>
                <a:lnTo>
                  <a:pt x="146557" y="89280"/>
                </a:lnTo>
                <a:lnTo>
                  <a:pt x="143890" y="94868"/>
                </a:lnTo>
                <a:lnTo>
                  <a:pt x="141350" y="100583"/>
                </a:lnTo>
                <a:lnTo>
                  <a:pt x="106171" y="125983"/>
                </a:lnTo>
                <a:lnTo>
                  <a:pt x="84200" y="131190"/>
                </a:lnTo>
                <a:lnTo>
                  <a:pt x="158736" y="131190"/>
                </a:lnTo>
                <a:lnTo>
                  <a:pt x="175587" y="96720"/>
                </a:lnTo>
                <a:lnTo>
                  <a:pt x="175687" y="84682"/>
                </a:lnTo>
                <a:lnTo>
                  <a:pt x="173646" y="68072"/>
                </a:lnTo>
                <a:lnTo>
                  <a:pt x="169757" y="56050"/>
                </a:lnTo>
                <a:lnTo>
                  <a:pt x="164083" y="43179"/>
                </a:lnTo>
                <a:lnTo>
                  <a:pt x="161533" y="37972"/>
                </a:lnTo>
                <a:close/>
              </a:path>
              <a:path w="346710" h="579120">
                <a:moveTo>
                  <a:pt x="293485" y="456945"/>
                </a:moveTo>
                <a:lnTo>
                  <a:pt x="279338" y="456945"/>
                </a:lnTo>
                <a:lnTo>
                  <a:pt x="267920" y="460755"/>
                </a:lnTo>
                <a:lnTo>
                  <a:pt x="234187" y="481075"/>
                </a:lnTo>
                <a:lnTo>
                  <a:pt x="218820" y="512825"/>
                </a:lnTo>
                <a:lnTo>
                  <a:pt x="219943" y="521715"/>
                </a:lnTo>
                <a:lnTo>
                  <a:pt x="238505" y="562355"/>
                </a:lnTo>
                <a:lnTo>
                  <a:pt x="241045" y="566165"/>
                </a:lnTo>
                <a:lnTo>
                  <a:pt x="246125" y="572515"/>
                </a:lnTo>
                <a:lnTo>
                  <a:pt x="248284" y="575055"/>
                </a:lnTo>
                <a:lnTo>
                  <a:pt x="252221" y="577595"/>
                </a:lnTo>
                <a:lnTo>
                  <a:pt x="253491" y="578865"/>
                </a:lnTo>
                <a:lnTo>
                  <a:pt x="260857" y="578865"/>
                </a:lnTo>
                <a:lnTo>
                  <a:pt x="263143" y="577595"/>
                </a:lnTo>
                <a:lnTo>
                  <a:pt x="264667" y="576325"/>
                </a:lnTo>
                <a:lnTo>
                  <a:pt x="266191" y="576325"/>
                </a:lnTo>
                <a:lnTo>
                  <a:pt x="268096" y="575055"/>
                </a:lnTo>
                <a:lnTo>
                  <a:pt x="269620" y="573785"/>
                </a:lnTo>
                <a:lnTo>
                  <a:pt x="270763" y="573785"/>
                </a:lnTo>
                <a:lnTo>
                  <a:pt x="272033" y="572515"/>
                </a:lnTo>
                <a:lnTo>
                  <a:pt x="272795" y="572515"/>
                </a:lnTo>
                <a:lnTo>
                  <a:pt x="273303" y="571245"/>
                </a:lnTo>
                <a:lnTo>
                  <a:pt x="273811" y="571245"/>
                </a:lnTo>
                <a:lnTo>
                  <a:pt x="274192" y="569975"/>
                </a:lnTo>
                <a:lnTo>
                  <a:pt x="274065" y="568705"/>
                </a:lnTo>
                <a:lnTo>
                  <a:pt x="273811" y="567435"/>
                </a:lnTo>
                <a:lnTo>
                  <a:pt x="273176" y="567435"/>
                </a:lnTo>
                <a:lnTo>
                  <a:pt x="272160" y="566165"/>
                </a:lnTo>
                <a:lnTo>
                  <a:pt x="268985" y="562355"/>
                </a:lnTo>
                <a:lnTo>
                  <a:pt x="267080" y="561085"/>
                </a:lnTo>
                <a:lnTo>
                  <a:pt x="262762" y="556005"/>
                </a:lnTo>
                <a:lnTo>
                  <a:pt x="260349" y="553465"/>
                </a:lnTo>
                <a:lnTo>
                  <a:pt x="257809" y="549655"/>
                </a:lnTo>
                <a:lnTo>
                  <a:pt x="255269" y="547115"/>
                </a:lnTo>
                <a:lnTo>
                  <a:pt x="252856" y="542035"/>
                </a:lnTo>
                <a:lnTo>
                  <a:pt x="248030" y="533145"/>
                </a:lnTo>
                <a:lnTo>
                  <a:pt x="246633" y="528065"/>
                </a:lnTo>
                <a:lnTo>
                  <a:pt x="246252" y="524255"/>
                </a:lnTo>
                <a:lnTo>
                  <a:pt x="245744" y="520445"/>
                </a:lnTo>
                <a:lnTo>
                  <a:pt x="246252" y="516635"/>
                </a:lnTo>
                <a:lnTo>
                  <a:pt x="264794" y="496315"/>
                </a:lnTo>
                <a:lnTo>
                  <a:pt x="287320" y="496315"/>
                </a:lnTo>
                <a:lnTo>
                  <a:pt x="282955" y="487425"/>
                </a:lnTo>
                <a:lnTo>
                  <a:pt x="290067" y="484885"/>
                </a:lnTo>
                <a:lnTo>
                  <a:pt x="293623" y="484885"/>
                </a:lnTo>
                <a:lnTo>
                  <a:pt x="297179" y="483615"/>
                </a:lnTo>
                <a:lnTo>
                  <a:pt x="336970" y="483615"/>
                </a:lnTo>
                <a:lnTo>
                  <a:pt x="335152" y="479805"/>
                </a:lnTo>
                <a:lnTo>
                  <a:pt x="330326" y="473455"/>
                </a:lnTo>
                <a:lnTo>
                  <a:pt x="319023" y="463295"/>
                </a:lnTo>
                <a:lnTo>
                  <a:pt x="312546" y="459485"/>
                </a:lnTo>
                <a:lnTo>
                  <a:pt x="304600" y="458215"/>
                </a:lnTo>
                <a:lnTo>
                  <a:pt x="293485" y="456945"/>
                </a:lnTo>
                <a:close/>
              </a:path>
              <a:path w="346710" h="579120">
                <a:moveTo>
                  <a:pt x="287320" y="496315"/>
                </a:moveTo>
                <a:lnTo>
                  <a:pt x="264794" y="496315"/>
                </a:lnTo>
                <a:lnTo>
                  <a:pt x="294512" y="557276"/>
                </a:lnTo>
                <a:lnTo>
                  <a:pt x="295909" y="559815"/>
                </a:lnTo>
                <a:lnTo>
                  <a:pt x="297687" y="561085"/>
                </a:lnTo>
                <a:lnTo>
                  <a:pt x="302513" y="563625"/>
                </a:lnTo>
                <a:lnTo>
                  <a:pt x="305434" y="562355"/>
                </a:lnTo>
                <a:lnTo>
                  <a:pt x="308863" y="561085"/>
                </a:lnTo>
                <a:lnTo>
                  <a:pt x="320293" y="556005"/>
                </a:lnTo>
                <a:lnTo>
                  <a:pt x="326262" y="550926"/>
                </a:lnTo>
                <a:lnTo>
                  <a:pt x="331342" y="547115"/>
                </a:lnTo>
                <a:lnTo>
                  <a:pt x="336422" y="542035"/>
                </a:lnTo>
                <a:lnTo>
                  <a:pt x="340232" y="536955"/>
                </a:lnTo>
                <a:lnTo>
                  <a:pt x="342772" y="530605"/>
                </a:lnTo>
                <a:lnTo>
                  <a:pt x="343255" y="529335"/>
                </a:lnTo>
                <a:lnTo>
                  <a:pt x="303529" y="529335"/>
                </a:lnTo>
                <a:lnTo>
                  <a:pt x="287320" y="496315"/>
                </a:lnTo>
                <a:close/>
              </a:path>
              <a:path w="346710" h="579120">
                <a:moveTo>
                  <a:pt x="336970" y="483615"/>
                </a:moveTo>
                <a:lnTo>
                  <a:pt x="300481" y="483615"/>
                </a:lnTo>
                <a:lnTo>
                  <a:pt x="306704" y="484885"/>
                </a:lnTo>
                <a:lnTo>
                  <a:pt x="309625" y="486155"/>
                </a:lnTo>
                <a:lnTo>
                  <a:pt x="314832" y="491235"/>
                </a:lnTo>
                <a:lnTo>
                  <a:pt x="317118" y="493775"/>
                </a:lnTo>
                <a:lnTo>
                  <a:pt x="318769" y="497585"/>
                </a:lnTo>
                <a:lnTo>
                  <a:pt x="322325" y="503935"/>
                </a:lnTo>
                <a:lnTo>
                  <a:pt x="322579" y="510285"/>
                </a:lnTo>
                <a:lnTo>
                  <a:pt x="319785" y="515365"/>
                </a:lnTo>
                <a:lnTo>
                  <a:pt x="316864" y="521715"/>
                </a:lnTo>
                <a:lnTo>
                  <a:pt x="311530" y="526795"/>
                </a:lnTo>
                <a:lnTo>
                  <a:pt x="303529" y="529335"/>
                </a:lnTo>
                <a:lnTo>
                  <a:pt x="343255" y="529335"/>
                </a:lnTo>
                <a:lnTo>
                  <a:pt x="345185" y="524255"/>
                </a:lnTo>
                <a:lnTo>
                  <a:pt x="346201" y="517905"/>
                </a:lnTo>
                <a:lnTo>
                  <a:pt x="345736" y="510285"/>
                </a:lnTo>
                <a:lnTo>
                  <a:pt x="345312" y="503935"/>
                </a:lnTo>
                <a:lnTo>
                  <a:pt x="343026" y="496315"/>
                </a:lnTo>
                <a:lnTo>
                  <a:pt x="336970" y="483615"/>
                </a:lnTo>
                <a:close/>
              </a:path>
              <a:path w="346710" h="579120">
                <a:moveTo>
                  <a:pt x="334263" y="366775"/>
                </a:moveTo>
                <a:lnTo>
                  <a:pt x="330961" y="366775"/>
                </a:lnTo>
                <a:lnTo>
                  <a:pt x="182752" y="439165"/>
                </a:lnTo>
                <a:lnTo>
                  <a:pt x="182244" y="439165"/>
                </a:lnTo>
                <a:lnTo>
                  <a:pt x="181863" y="440435"/>
                </a:lnTo>
                <a:lnTo>
                  <a:pt x="181609" y="441705"/>
                </a:lnTo>
                <a:lnTo>
                  <a:pt x="181482" y="441705"/>
                </a:lnTo>
                <a:lnTo>
                  <a:pt x="188467" y="459485"/>
                </a:lnTo>
                <a:lnTo>
                  <a:pt x="189610" y="462025"/>
                </a:lnTo>
                <a:lnTo>
                  <a:pt x="191642" y="464565"/>
                </a:lnTo>
                <a:lnTo>
                  <a:pt x="193420" y="467105"/>
                </a:lnTo>
                <a:lnTo>
                  <a:pt x="197357" y="467105"/>
                </a:lnTo>
                <a:lnTo>
                  <a:pt x="344804" y="394715"/>
                </a:lnTo>
                <a:lnTo>
                  <a:pt x="345312" y="393445"/>
                </a:lnTo>
                <a:lnTo>
                  <a:pt x="346074" y="392175"/>
                </a:lnTo>
                <a:lnTo>
                  <a:pt x="346074" y="389635"/>
                </a:lnTo>
                <a:lnTo>
                  <a:pt x="345947" y="388365"/>
                </a:lnTo>
                <a:lnTo>
                  <a:pt x="345566" y="387095"/>
                </a:lnTo>
                <a:lnTo>
                  <a:pt x="344296" y="383285"/>
                </a:lnTo>
                <a:lnTo>
                  <a:pt x="343280" y="380745"/>
                </a:lnTo>
                <a:lnTo>
                  <a:pt x="341883" y="378205"/>
                </a:lnTo>
                <a:lnTo>
                  <a:pt x="339343" y="373125"/>
                </a:lnTo>
                <a:lnTo>
                  <a:pt x="338200" y="371855"/>
                </a:lnTo>
                <a:lnTo>
                  <a:pt x="335152" y="368045"/>
                </a:lnTo>
                <a:lnTo>
                  <a:pt x="334263" y="366775"/>
                </a:lnTo>
                <a:close/>
              </a:path>
              <a:path w="346710" h="579120">
                <a:moveTo>
                  <a:pt x="227329" y="270255"/>
                </a:moveTo>
                <a:lnTo>
                  <a:pt x="224916" y="270255"/>
                </a:lnTo>
                <a:lnTo>
                  <a:pt x="222122" y="271525"/>
                </a:lnTo>
                <a:lnTo>
                  <a:pt x="220344" y="272795"/>
                </a:lnTo>
                <a:lnTo>
                  <a:pt x="143509" y="354075"/>
                </a:lnTo>
                <a:lnTo>
                  <a:pt x="141985" y="356615"/>
                </a:lnTo>
                <a:lnTo>
                  <a:pt x="141477" y="357885"/>
                </a:lnTo>
                <a:lnTo>
                  <a:pt x="140842" y="359155"/>
                </a:lnTo>
                <a:lnTo>
                  <a:pt x="140588" y="360425"/>
                </a:lnTo>
                <a:lnTo>
                  <a:pt x="100837" y="364235"/>
                </a:lnTo>
                <a:lnTo>
                  <a:pt x="98043" y="364235"/>
                </a:lnTo>
                <a:lnTo>
                  <a:pt x="97281" y="365505"/>
                </a:lnTo>
                <a:lnTo>
                  <a:pt x="96392" y="365505"/>
                </a:lnTo>
                <a:lnTo>
                  <a:pt x="95884" y="366775"/>
                </a:lnTo>
                <a:lnTo>
                  <a:pt x="95757" y="368045"/>
                </a:lnTo>
                <a:lnTo>
                  <a:pt x="95503" y="369315"/>
                </a:lnTo>
                <a:lnTo>
                  <a:pt x="95757" y="370585"/>
                </a:lnTo>
                <a:lnTo>
                  <a:pt x="96392" y="371855"/>
                </a:lnTo>
                <a:lnTo>
                  <a:pt x="97027" y="374395"/>
                </a:lnTo>
                <a:lnTo>
                  <a:pt x="98043" y="376935"/>
                </a:lnTo>
                <a:lnTo>
                  <a:pt x="99567" y="379475"/>
                </a:lnTo>
                <a:lnTo>
                  <a:pt x="102361" y="385825"/>
                </a:lnTo>
                <a:lnTo>
                  <a:pt x="104901" y="389635"/>
                </a:lnTo>
                <a:lnTo>
                  <a:pt x="109473" y="394715"/>
                </a:lnTo>
                <a:lnTo>
                  <a:pt x="111632" y="395985"/>
                </a:lnTo>
                <a:lnTo>
                  <a:pt x="113791" y="395985"/>
                </a:lnTo>
                <a:lnTo>
                  <a:pt x="155066" y="389635"/>
                </a:lnTo>
                <a:lnTo>
                  <a:pt x="268731" y="375665"/>
                </a:lnTo>
                <a:lnTo>
                  <a:pt x="270890" y="375665"/>
                </a:lnTo>
                <a:lnTo>
                  <a:pt x="272668" y="374395"/>
                </a:lnTo>
                <a:lnTo>
                  <a:pt x="275462" y="373125"/>
                </a:lnTo>
                <a:lnTo>
                  <a:pt x="276351" y="371855"/>
                </a:lnTo>
                <a:lnTo>
                  <a:pt x="276605" y="370585"/>
                </a:lnTo>
                <a:lnTo>
                  <a:pt x="276986" y="369315"/>
                </a:lnTo>
                <a:lnTo>
                  <a:pt x="276732" y="368045"/>
                </a:lnTo>
                <a:lnTo>
                  <a:pt x="275208" y="362965"/>
                </a:lnTo>
                <a:lnTo>
                  <a:pt x="274065" y="360425"/>
                </a:lnTo>
                <a:lnTo>
                  <a:pt x="273049" y="357885"/>
                </a:lnTo>
                <a:lnTo>
                  <a:pt x="181482" y="357885"/>
                </a:lnTo>
                <a:lnTo>
                  <a:pt x="236473" y="302005"/>
                </a:lnTo>
                <a:lnTo>
                  <a:pt x="237997" y="300735"/>
                </a:lnTo>
                <a:lnTo>
                  <a:pt x="239013" y="299465"/>
                </a:lnTo>
                <a:lnTo>
                  <a:pt x="239775" y="298195"/>
                </a:lnTo>
                <a:lnTo>
                  <a:pt x="240410" y="296925"/>
                </a:lnTo>
                <a:lnTo>
                  <a:pt x="240664" y="295655"/>
                </a:lnTo>
                <a:lnTo>
                  <a:pt x="240537" y="293115"/>
                </a:lnTo>
                <a:lnTo>
                  <a:pt x="240156" y="291845"/>
                </a:lnTo>
                <a:lnTo>
                  <a:pt x="239394" y="290575"/>
                </a:lnTo>
                <a:lnTo>
                  <a:pt x="238505" y="288035"/>
                </a:lnTo>
                <a:lnTo>
                  <a:pt x="237362" y="285495"/>
                </a:lnTo>
                <a:lnTo>
                  <a:pt x="235838" y="282955"/>
                </a:lnTo>
                <a:lnTo>
                  <a:pt x="234060" y="279145"/>
                </a:lnTo>
                <a:lnTo>
                  <a:pt x="232536" y="276605"/>
                </a:lnTo>
                <a:lnTo>
                  <a:pt x="231266" y="274065"/>
                </a:lnTo>
                <a:lnTo>
                  <a:pt x="229869" y="272795"/>
                </a:lnTo>
                <a:lnTo>
                  <a:pt x="227329" y="270255"/>
                </a:lnTo>
                <a:close/>
              </a:path>
              <a:path w="346710" h="579120">
                <a:moveTo>
                  <a:pt x="263778" y="345185"/>
                </a:moveTo>
                <a:lnTo>
                  <a:pt x="262254" y="345185"/>
                </a:lnTo>
                <a:lnTo>
                  <a:pt x="260095" y="346455"/>
                </a:lnTo>
                <a:lnTo>
                  <a:pt x="181609" y="357885"/>
                </a:lnTo>
                <a:lnTo>
                  <a:pt x="273049" y="357885"/>
                </a:lnTo>
                <a:lnTo>
                  <a:pt x="272541" y="356615"/>
                </a:lnTo>
                <a:lnTo>
                  <a:pt x="270509" y="352805"/>
                </a:lnTo>
                <a:lnTo>
                  <a:pt x="268985" y="350265"/>
                </a:lnTo>
                <a:lnTo>
                  <a:pt x="266699" y="347725"/>
                </a:lnTo>
                <a:lnTo>
                  <a:pt x="265683" y="346455"/>
                </a:lnTo>
                <a:lnTo>
                  <a:pt x="264794" y="346455"/>
                </a:lnTo>
                <a:lnTo>
                  <a:pt x="263778" y="345185"/>
                </a:lnTo>
                <a:close/>
              </a:path>
              <a:path w="346710" h="579120">
                <a:moveTo>
                  <a:pt x="157352" y="169925"/>
                </a:moveTo>
                <a:lnTo>
                  <a:pt x="149605" y="169925"/>
                </a:lnTo>
                <a:lnTo>
                  <a:pt x="139842" y="171195"/>
                </a:lnTo>
                <a:lnTo>
                  <a:pt x="104096" y="186435"/>
                </a:lnTo>
                <a:lnTo>
                  <a:pt x="79501" y="218185"/>
                </a:lnTo>
                <a:lnTo>
                  <a:pt x="78612" y="225805"/>
                </a:lnTo>
                <a:lnTo>
                  <a:pt x="79624" y="235965"/>
                </a:lnTo>
                <a:lnTo>
                  <a:pt x="94816" y="271525"/>
                </a:lnTo>
                <a:lnTo>
                  <a:pt x="137921" y="294385"/>
                </a:lnTo>
                <a:lnTo>
                  <a:pt x="146746" y="293115"/>
                </a:lnTo>
                <a:lnTo>
                  <a:pt x="158708" y="289305"/>
                </a:lnTo>
                <a:lnTo>
                  <a:pt x="170941" y="284225"/>
                </a:lnTo>
                <a:lnTo>
                  <a:pt x="171915" y="284225"/>
                </a:lnTo>
                <a:lnTo>
                  <a:pt x="183431" y="277875"/>
                </a:lnTo>
                <a:lnTo>
                  <a:pt x="192912" y="270255"/>
                </a:lnTo>
                <a:lnTo>
                  <a:pt x="198754" y="265175"/>
                </a:lnTo>
                <a:lnTo>
                  <a:pt x="200431" y="262635"/>
                </a:lnTo>
                <a:lnTo>
                  <a:pt x="128015" y="262635"/>
                </a:lnTo>
                <a:lnTo>
                  <a:pt x="124205" y="261365"/>
                </a:lnTo>
                <a:lnTo>
                  <a:pt x="120649" y="260095"/>
                </a:lnTo>
                <a:lnTo>
                  <a:pt x="117601" y="257555"/>
                </a:lnTo>
                <a:lnTo>
                  <a:pt x="114553" y="256285"/>
                </a:lnTo>
                <a:lnTo>
                  <a:pt x="112013" y="252475"/>
                </a:lnTo>
                <a:lnTo>
                  <a:pt x="109854" y="248665"/>
                </a:lnTo>
                <a:lnTo>
                  <a:pt x="107695" y="243585"/>
                </a:lnTo>
                <a:lnTo>
                  <a:pt x="106552" y="239775"/>
                </a:lnTo>
                <a:lnTo>
                  <a:pt x="106806" y="230885"/>
                </a:lnTo>
                <a:lnTo>
                  <a:pt x="108076" y="228345"/>
                </a:lnTo>
                <a:lnTo>
                  <a:pt x="110235" y="224535"/>
                </a:lnTo>
                <a:lnTo>
                  <a:pt x="112267" y="220725"/>
                </a:lnTo>
                <a:lnTo>
                  <a:pt x="115315" y="218185"/>
                </a:lnTo>
                <a:lnTo>
                  <a:pt x="118998" y="215645"/>
                </a:lnTo>
                <a:lnTo>
                  <a:pt x="122681" y="211835"/>
                </a:lnTo>
                <a:lnTo>
                  <a:pt x="126999" y="209295"/>
                </a:lnTo>
                <a:lnTo>
                  <a:pt x="131952" y="206755"/>
                </a:lnTo>
                <a:lnTo>
                  <a:pt x="137286" y="204215"/>
                </a:lnTo>
                <a:lnTo>
                  <a:pt x="142239" y="202945"/>
                </a:lnTo>
                <a:lnTo>
                  <a:pt x="151383" y="200405"/>
                </a:lnTo>
                <a:lnTo>
                  <a:pt x="197232" y="200405"/>
                </a:lnTo>
                <a:lnTo>
                  <a:pt x="192584" y="192785"/>
                </a:lnTo>
                <a:lnTo>
                  <a:pt x="184530" y="183895"/>
                </a:lnTo>
                <a:lnTo>
                  <a:pt x="178434" y="177545"/>
                </a:lnTo>
                <a:lnTo>
                  <a:pt x="171830" y="175005"/>
                </a:lnTo>
                <a:lnTo>
                  <a:pt x="157352" y="169925"/>
                </a:lnTo>
                <a:close/>
              </a:path>
              <a:path w="346710" h="579120">
                <a:moveTo>
                  <a:pt x="197232" y="200405"/>
                </a:moveTo>
                <a:lnTo>
                  <a:pt x="155701" y="200405"/>
                </a:lnTo>
                <a:lnTo>
                  <a:pt x="159638" y="201675"/>
                </a:lnTo>
                <a:lnTo>
                  <a:pt x="163575" y="201675"/>
                </a:lnTo>
                <a:lnTo>
                  <a:pt x="167004" y="202945"/>
                </a:lnTo>
                <a:lnTo>
                  <a:pt x="181101" y="224535"/>
                </a:lnTo>
                <a:lnTo>
                  <a:pt x="180847" y="228345"/>
                </a:lnTo>
                <a:lnTo>
                  <a:pt x="180720" y="232155"/>
                </a:lnTo>
                <a:lnTo>
                  <a:pt x="179577" y="235965"/>
                </a:lnTo>
                <a:lnTo>
                  <a:pt x="177418" y="239775"/>
                </a:lnTo>
                <a:lnTo>
                  <a:pt x="175259" y="242315"/>
                </a:lnTo>
                <a:lnTo>
                  <a:pt x="172338" y="246125"/>
                </a:lnTo>
                <a:lnTo>
                  <a:pt x="168528" y="248665"/>
                </a:lnTo>
                <a:lnTo>
                  <a:pt x="164845" y="251205"/>
                </a:lnTo>
                <a:lnTo>
                  <a:pt x="160527" y="253745"/>
                </a:lnTo>
                <a:lnTo>
                  <a:pt x="155574" y="256285"/>
                </a:lnTo>
                <a:lnTo>
                  <a:pt x="150367" y="258825"/>
                </a:lnTo>
                <a:lnTo>
                  <a:pt x="145414" y="261365"/>
                </a:lnTo>
                <a:lnTo>
                  <a:pt x="140715" y="261365"/>
                </a:lnTo>
                <a:lnTo>
                  <a:pt x="136143" y="262635"/>
                </a:lnTo>
                <a:lnTo>
                  <a:pt x="200431" y="262635"/>
                </a:lnTo>
                <a:lnTo>
                  <a:pt x="202945" y="258825"/>
                </a:lnTo>
                <a:lnTo>
                  <a:pt x="205485" y="252475"/>
                </a:lnTo>
                <a:lnTo>
                  <a:pt x="208152" y="244855"/>
                </a:lnTo>
                <a:lnTo>
                  <a:pt x="209041" y="238505"/>
                </a:lnTo>
                <a:lnTo>
                  <a:pt x="207886" y="228345"/>
                </a:lnTo>
                <a:lnTo>
                  <a:pt x="205141" y="216915"/>
                </a:lnTo>
                <a:lnTo>
                  <a:pt x="199556" y="204215"/>
                </a:lnTo>
                <a:lnTo>
                  <a:pt x="197232" y="2004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89647" y="2620137"/>
            <a:ext cx="1106932" cy="14685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680330" y="3364484"/>
            <a:ext cx="280035" cy="85661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La</a:t>
            </a:r>
            <a:r>
              <a:rPr sz="2000" b="1" spc="-25" dirty="0">
                <a:latin typeface="Calibri"/>
                <a:cs typeface="Calibri"/>
              </a:rPr>
              <a:t>nt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40" dirty="0">
                <a:latin typeface="Calibri"/>
                <a:cs typeface="Calibri"/>
              </a:rPr>
              <a:t>g</a:t>
            </a:r>
            <a:r>
              <a:rPr sz="2000" b="1" dirty="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644388" y="3389629"/>
            <a:ext cx="445770" cy="605790"/>
          </a:xfrm>
          <a:custGeom>
            <a:avLst/>
            <a:gdLst/>
            <a:ahLst/>
            <a:cxnLst/>
            <a:rect l="l" t="t" r="r" b="b"/>
            <a:pathLst>
              <a:path w="445770" h="605789">
                <a:moveTo>
                  <a:pt x="18796" y="500380"/>
                </a:moveTo>
                <a:lnTo>
                  <a:pt x="14732" y="500380"/>
                </a:lnTo>
                <a:lnTo>
                  <a:pt x="13716" y="501650"/>
                </a:lnTo>
                <a:lnTo>
                  <a:pt x="12700" y="501650"/>
                </a:lnTo>
                <a:lnTo>
                  <a:pt x="11557" y="502920"/>
                </a:lnTo>
                <a:lnTo>
                  <a:pt x="9017" y="506730"/>
                </a:lnTo>
                <a:lnTo>
                  <a:pt x="7493" y="509270"/>
                </a:lnTo>
                <a:lnTo>
                  <a:pt x="4191" y="514350"/>
                </a:lnTo>
                <a:lnTo>
                  <a:pt x="2921" y="516890"/>
                </a:lnTo>
                <a:lnTo>
                  <a:pt x="2159" y="518160"/>
                </a:lnTo>
                <a:lnTo>
                  <a:pt x="1270" y="520700"/>
                </a:lnTo>
                <a:lnTo>
                  <a:pt x="635" y="521970"/>
                </a:lnTo>
                <a:lnTo>
                  <a:pt x="381" y="523240"/>
                </a:lnTo>
                <a:lnTo>
                  <a:pt x="0" y="524510"/>
                </a:lnTo>
                <a:lnTo>
                  <a:pt x="0" y="525780"/>
                </a:lnTo>
                <a:lnTo>
                  <a:pt x="381" y="527050"/>
                </a:lnTo>
                <a:lnTo>
                  <a:pt x="635" y="527050"/>
                </a:lnTo>
                <a:lnTo>
                  <a:pt x="1143" y="528320"/>
                </a:lnTo>
                <a:lnTo>
                  <a:pt x="1778" y="528320"/>
                </a:lnTo>
                <a:lnTo>
                  <a:pt x="129921" y="605790"/>
                </a:lnTo>
                <a:lnTo>
                  <a:pt x="135001" y="605790"/>
                </a:lnTo>
                <a:lnTo>
                  <a:pt x="137287" y="604520"/>
                </a:lnTo>
                <a:lnTo>
                  <a:pt x="139192" y="603250"/>
                </a:lnTo>
                <a:lnTo>
                  <a:pt x="160733" y="567690"/>
                </a:lnTo>
                <a:lnTo>
                  <a:pt x="129540" y="567690"/>
                </a:lnTo>
                <a:lnTo>
                  <a:pt x="18796" y="500380"/>
                </a:lnTo>
                <a:close/>
              </a:path>
              <a:path w="445770" h="605789">
                <a:moveTo>
                  <a:pt x="164084" y="523240"/>
                </a:moveTo>
                <a:lnTo>
                  <a:pt x="156083" y="523240"/>
                </a:lnTo>
                <a:lnTo>
                  <a:pt x="129540" y="567690"/>
                </a:lnTo>
                <a:lnTo>
                  <a:pt x="160733" y="567690"/>
                </a:lnTo>
                <a:lnTo>
                  <a:pt x="179197" y="537210"/>
                </a:lnTo>
                <a:lnTo>
                  <a:pt x="179324" y="535940"/>
                </a:lnTo>
                <a:lnTo>
                  <a:pt x="179197" y="534670"/>
                </a:lnTo>
                <a:lnTo>
                  <a:pt x="178689" y="534670"/>
                </a:lnTo>
                <a:lnTo>
                  <a:pt x="177927" y="533400"/>
                </a:lnTo>
                <a:lnTo>
                  <a:pt x="177292" y="532130"/>
                </a:lnTo>
                <a:lnTo>
                  <a:pt x="176149" y="530860"/>
                </a:lnTo>
                <a:lnTo>
                  <a:pt x="174879" y="529590"/>
                </a:lnTo>
                <a:lnTo>
                  <a:pt x="171704" y="528320"/>
                </a:lnTo>
                <a:lnTo>
                  <a:pt x="169672" y="527050"/>
                </a:lnTo>
                <a:lnTo>
                  <a:pt x="167513" y="525780"/>
                </a:lnTo>
                <a:lnTo>
                  <a:pt x="165608" y="524510"/>
                </a:lnTo>
                <a:lnTo>
                  <a:pt x="164084" y="523240"/>
                </a:lnTo>
                <a:close/>
              </a:path>
              <a:path w="445770" h="605789">
                <a:moveTo>
                  <a:pt x="161163" y="521970"/>
                </a:moveTo>
                <a:lnTo>
                  <a:pt x="157353" y="521970"/>
                </a:lnTo>
                <a:lnTo>
                  <a:pt x="156718" y="523240"/>
                </a:lnTo>
                <a:lnTo>
                  <a:pt x="162560" y="523240"/>
                </a:lnTo>
                <a:lnTo>
                  <a:pt x="161163" y="521970"/>
                </a:lnTo>
                <a:close/>
              </a:path>
              <a:path w="445770" h="605789">
                <a:moveTo>
                  <a:pt x="158877" y="384810"/>
                </a:moveTo>
                <a:lnTo>
                  <a:pt x="152400" y="384810"/>
                </a:lnTo>
                <a:lnTo>
                  <a:pt x="139700" y="387350"/>
                </a:lnTo>
                <a:lnTo>
                  <a:pt x="133604" y="389890"/>
                </a:lnTo>
                <a:lnTo>
                  <a:pt x="122174" y="398780"/>
                </a:lnTo>
                <a:lnTo>
                  <a:pt x="116840" y="403860"/>
                </a:lnTo>
                <a:lnTo>
                  <a:pt x="112014" y="412750"/>
                </a:lnTo>
                <a:lnTo>
                  <a:pt x="107569" y="420370"/>
                </a:lnTo>
                <a:lnTo>
                  <a:pt x="104648" y="426720"/>
                </a:lnTo>
                <a:lnTo>
                  <a:pt x="102552" y="440690"/>
                </a:lnTo>
                <a:lnTo>
                  <a:pt x="102446" y="443230"/>
                </a:lnTo>
                <a:lnTo>
                  <a:pt x="102870" y="449580"/>
                </a:lnTo>
                <a:lnTo>
                  <a:pt x="127484" y="486410"/>
                </a:lnTo>
                <a:lnTo>
                  <a:pt x="162433" y="504190"/>
                </a:lnTo>
                <a:lnTo>
                  <a:pt x="170307" y="506730"/>
                </a:lnTo>
                <a:lnTo>
                  <a:pt x="177673" y="506730"/>
                </a:lnTo>
                <a:lnTo>
                  <a:pt x="212680" y="485140"/>
                </a:lnTo>
                <a:lnTo>
                  <a:pt x="219498" y="476250"/>
                </a:lnTo>
                <a:lnTo>
                  <a:pt x="175260" y="476250"/>
                </a:lnTo>
                <a:lnTo>
                  <a:pt x="171450" y="474980"/>
                </a:lnTo>
                <a:lnTo>
                  <a:pt x="163576" y="472440"/>
                </a:lnTo>
                <a:lnTo>
                  <a:pt x="159512" y="469900"/>
                </a:lnTo>
                <a:lnTo>
                  <a:pt x="165716" y="459740"/>
                </a:lnTo>
                <a:lnTo>
                  <a:pt x="142367" y="459740"/>
                </a:lnTo>
                <a:lnTo>
                  <a:pt x="128524" y="443230"/>
                </a:lnTo>
                <a:lnTo>
                  <a:pt x="127381" y="440690"/>
                </a:lnTo>
                <a:lnTo>
                  <a:pt x="126873" y="438150"/>
                </a:lnTo>
                <a:lnTo>
                  <a:pt x="127381" y="430530"/>
                </a:lnTo>
                <a:lnTo>
                  <a:pt x="128524" y="427990"/>
                </a:lnTo>
                <a:lnTo>
                  <a:pt x="130556" y="424180"/>
                </a:lnTo>
                <a:lnTo>
                  <a:pt x="134620" y="417830"/>
                </a:lnTo>
                <a:lnTo>
                  <a:pt x="139827" y="414020"/>
                </a:lnTo>
                <a:lnTo>
                  <a:pt x="152273" y="412750"/>
                </a:lnTo>
                <a:lnTo>
                  <a:pt x="194409" y="412750"/>
                </a:lnTo>
                <a:lnTo>
                  <a:pt x="195961" y="410210"/>
                </a:lnTo>
                <a:lnTo>
                  <a:pt x="196469" y="407670"/>
                </a:lnTo>
                <a:lnTo>
                  <a:pt x="195707" y="405130"/>
                </a:lnTo>
                <a:lnTo>
                  <a:pt x="195072" y="402590"/>
                </a:lnTo>
                <a:lnTo>
                  <a:pt x="193167" y="400050"/>
                </a:lnTo>
                <a:lnTo>
                  <a:pt x="189865" y="398780"/>
                </a:lnTo>
                <a:lnTo>
                  <a:pt x="185547" y="394970"/>
                </a:lnTo>
                <a:lnTo>
                  <a:pt x="178943" y="391160"/>
                </a:lnTo>
                <a:lnTo>
                  <a:pt x="172212" y="388620"/>
                </a:lnTo>
                <a:lnTo>
                  <a:pt x="165608" y="387350"/>
                </a:lnTo>
                <a:lnTo>
                  <a:pt x="158877" y="384810"/>
                </a:lnTo>
                <a:close/>
              </a:path>
              <a:path w="445770" h="605789">
                <a:moveTo>
                  <a:pt x="17272" y="499110"/>
                </a:moveTo>
                <a:lnTo>
                  <a:pt x="15621" y="500380"/>
                </a:lnTo>
                <a:lnTo>
                  <a:pt x="18161" y="500380"/>
                </a:lnTo>
                <a:lnTo>
                  <a:pt x="17272" y="499110"/>
                </a:lnTo>
                <a:close/>
              </a:path>
              <a:path w="445770" h="605789">
                <a:moveTo>
                  <a:pt x="220980" y="422910"/>
                </a:moveTo>
                <a:lnTo>
                  <a:pt x="215011" y="422910"/>
                </a:lnTo>
                <a:lnTo>
                  <a:pt x="214630" y="424180"/>
                </a:lnTo>
                <a:lnTo>
                  <a:pt x="213995" y="425450"/>
                </a:lnTo>
                <a:lnTo>
                  <a:pt x="213487" y="426720"/>
                </a:lnTo>
                <a:lnTo>
                  <a:pt x="213106" y="429260"/>
                </a:lnTo>
                <a:lnTo>
                  <a:pt x="212852" y="430530"/>
                </a:lnTo>
                <a:lnTo>
                  <a:pt x="212217" y="433070"/>
                </a:lnTo>
                <a:lnTo>
                  <a:pt x="210693" y="439420"/>
                </a:lnTo>
                <a:lnTo>
                  <a:pt x="209677" y="443230"/>
                </a:lnTo>
                <a:lnTo>
                  <a:pt x="206629" y="450850"/>
                </a:lnTo>
                <a:lnTo>
                  <a:pt x="204597" y="454660"/>
                </a:lnTo>
                <a:lnTo>
                  <a:pt x="201676" y="459740"/>
                </a:lnTo>
                <a:lnTo>
                  <a:pt x="198882" y="464820"/>
                </a:lnTo>
                <a:lnTo>
                  <a:pt x="195961" y="468630"/>
                </a:lnTo>
                <a:lnTo>
                  <a:pt x="192786" y="471170"/>
                </a:lnTo>
                <a:lnTo>
                  <a:pt x="189484" y="473710"/>
                </a:lnTo>
                <a:lnTo>
                  <a:pt x="186182" y="474980"/>
                </a:lnTo>
                <a:lnTo>
                  <a:pt x="182626" y="474980"/>
                </a:lnTo>
                <a:lnTo>
                  <a:pt x="179070" y="476250"/>
                </a:lnTo>
                <a:lnTo>
                  <a:pt x="219498" y="476250"/>
                </a:lnTo>
                <a:lnTo>
                  <a:pt x="220472" y="474980"/>
                </a:lnTo>
                <a:lnTo>
                  <a:pt x="223266" y="469900"/>
                </a:lnTo>
                <a:lnTo>
                  <a:pt x="225679" y="464820"/>
                </a:lnTo>
                <a:lnTo>
                  <a:pt x="227457" y="461010"/>
                </a:lnTo>
                <a:lnTo>
                  <a:pt x="229362" y="455930"/>
                </a:lnTo>
                <a:lnTo>
                  <a:pt x="230886" y="452120"/>
                </a:lnTo>
                <a:lnTo>
                  <a:pt x="233934" y="441960"/>
                </a:lnTo>
                <a:lnTo>
                  <a:pt x="234696" y="436880"/>
                </a:lnTo>
                <a:lnTo>
                  <a:pt x="234569" y="434340"/>
                </a:lnTo>
                <a:lnTo>
                  <a:pt x="234315" y="433070"/>
                </a:lnTo>
                <a:lnTo>
                  <a:pt x="234061" y="433070"/>
                </a:lnTo>
                <a:lnTo>
                  <a:pt x="233299" y="431800"/>
                </a:lnTo>
                <a:lnTo>
                  <a:pt x="232791" y="430530"/>
                </a:lnTo>
                <a:lnTo>
                  <a:pt x="231394" y="429260"/>
                </a:lnTo>
                <a:lnTo>
                  <a:pt x="230505" y="429260"/>
                </a:lnTo>
                <a:lnTo>
                  <a:pt x="229489" y="427990"/>
                </a:lnTo>
                <a:lnTo>
                  <a:pt x="228346" y="427990"/>
                </a:lnTo>
                <a:lnTo>
                  <a:pt x="227076" y="426720"/>
                </a:lnTo>
                <a:lnTo>
                  <a:pt x="225552" y="425450"/>
                </a:lnTo>
                <a:lnTo>
                  <a:pt x="223774" y="424180"/>
                </a:lnTo>
                <a:lnTo>
                  <a:pt x="220980" y="422910"/>
                </a:lnTo>
                <a:close/>
              </a:path>
              <a:path w="445770" h="605789">
                <a:moveTo>
                  <a:pt x="194409" y="412750"/>
                </a:moveTo>
                <a:lnTo>
                  <a:pt x="152273" y="412750"/>
                </a:lnTo>
                <a:lnTo>
                  <a:pt x="159131" y="415290"/>
                </a:lnTo>
                <a:lnTo>
                  <a:pt x="166497" y="419100"/>
                </a:lnTo>
                <a:lnTo>
                  <a:pt x="142367" y="459740"/>
                </a:lnTo>
                <a:lnTo>
                  <a:pt x="165716" y="459740"/>
                </a:lnTo>
                <a:lnTo>
                  <a:pt x="194409" y="412750"/>
                </a:lnTo>
                <a:close/>
              </a:path>
              <a:path w="445770" h="605789">
                <a:moveTo>
                  <a:pt x="216535" y="421640"/>
                </a:moveTo>
                <a:lnTo>
                  <a:pt x="216027" y="422910"/>
                </a:lnTo>
                <a:lnTo>
                  <a:pt x="218821" y="422910"/>
                </a:lnTo>
                <a:lnTo>
                  <a:pt x="216535" y="421640"/>
                </a:lnTo>
                <a:close/>
              </a:path>
              <a:path w="445770" h="605789">
                <a:moveTo>
                  <a:pt x="172339" y="326390"/>
                </a:moveTo>
                <a:lnTo>
                  <a:pt x="167767" y="326390"/>
                </a:lnTo>
                <a:lnTo>
                  <a:pt x="166878" y="327660"/>
                </a:lnTo>
                <a:lnTo>
                  <a:pt x="165862" y="328930"/>
                </a:lnTo>
                <a:lnTo>
                  <a:pt x="163703" y="331470"/>
                </a:lnTo>
                <a:lnTo>
                  <a:pt x="161163" y="335280"/>
                </a:lnTo>
                <a:lnTo>
                  <a:pt x="159893" y="337820"/>
                </a:lnTo>
                <a:lnTo>
                  <a:pt x="158877" y="339090"/>
                </a:lnTo>
                <a:lnTo>
                  <a:pt x="157353" y="342900"/>
                </a:lnTo>
                <a:lnTo>
                  <a:pt x="156972" y="344170"/>
                </a:lnTo>
                <a:lnTo>
                  <a:pt x="156718" y="345440"/>
                </a:lnTo>
                <a:lnTo>
                  <a:pt x="156591" y="346710"/>
                </a:lnTo>
                <a:lnTo>
                  <a:pt x="156972" y="347980"/>
                </a:lnTo>
                <a:lnTo>
                  <a:pt x="157226" y="347980"/>
                </a:lnTo>
                <a:lnTo>
                  <a:pt x="157734" y="349250"/>
                </a:lnTo>
                <a:lnTo>
                  <a:pt x="158496" y="349250"/>
                </a:lnTo>
                <a:lnTo>
                  <a:pt x="253365" y="406400"/>
                </a:lnTo>
                <a:lnTo>
                  <a:pt x="254000" y="407670"/>
                </a:lnTo>
                <a:lnTo>
                  <a:pt x="254762" y="407670"/>
                </a:lnTo>
                <a:lnTo>
                  <a:pt x="256286" y="406400"/>
                </a:lnTo>
                <a:lnTo>
                  <a:pt x="257175" y="406400"/>
                </a:lnTo>
                <a:lnTo>
                  <a:pt x="258191" y="405130"/>
                </a:lnTo>
                <a:lnTo>
                  <a:pt x="259207" y="405130"/>
                </a:lnTo>
                <a:lnTo>
                  <a:pt x="260223" y="403860"/>
                </a:lnTo>
                <a:lnTo>
                  <a:pt x="261493" y="402590"/>
                </a:lnTo>
                <a:lnTo>
                  <a:pt x="269367" y="388620"/>
                </a:lnTo>
                <a:lnTo>
                  <a:pt x="270129" y="387350"/>
                </a:lnTo>
                <a:lnTo>
                  <a:pt x="270764" y="386080"/>
                </a:lnTo>
                <a:lnTo>
                  <a:pt x="271272" y="383540"/>
                </a:lnTo>
                <a:lnTo>
                  <a:pt x="271272" y="382270"/>
                </a:lnTo>
                <a:lnTo>
                  <a:pt x="270256" y="379730"/>
                </a:lnTo>
                <a:lnTo>
                  <a:pt x="269494" y="379730"/>
                </a:lnTo>
                <a:lnTo>
                  <a:pt x="206502" y="341630"/>
                </a:lnTo>
                <a:lnTo>
                  <a:pt x="203962" y="335280"/>
                </a:lnTo>
                <a:lnTo>
                  <a:pt x="203403" y="332740"/>
                </a:lnTo>
                <a:lnTo>
                  <a:pt x="183261" y="332740"/>
                </a:lnTo>
                <a:lnTo>
                  <a:pt x="172339" y="326390"/>
                </a:lnTo>
                <a:close/>
              </a:path>
              <a:path w="445770" h="605789">
                <a:moveTo>
                  <a:pt x="287192" y="303530"/>
                </a:moveTo>
                <a:lnTo>
                  <a:pt x="223393" y="303530"/>
                </a:lnTo>
                <a:lnTo>
                  <a:pt x="226441" y="304800"/>
                </a:lnTo>
                <a:lnTo>
                  <a:pt x="229489" y="304800"/>
                </a:lnTo>
                <a:lnTo>
                  <a:pt x="233299" y="307340"/>
                </a:lnTo>
                <a:lnTo>
                  <a:pt x="237871" y="309880"/>
                </a:lnTo>
                <a:lnTo>
                  <a:pt x="291973" y="342900"/>
                </a:lnTo>
                <a:lnTo>
                  <a:pt x="295910" y="342900"/>
                </a:lnTo>
                <a:lnTo>
                  <a:pt x="296799" y="341630"/>
                </a:lnTo>
                <a:lnTo>
                  <a:pt x="297815" y="341630"/>
                </a:lnTo>
                <a:lnTo>
                  <a:pt x="298831" y="340360"/>
                </a:lnTo>
                <a:lnTo>
                  <a:pt x="301371" y="336550"/>
                </a:lnTo>
                <a:lnTo>
                  <a:pt x="302768" y="334010"/>
                </a:lnTo>
                <a:lnTo>
                  <a:pt x="305816" y="328930"/>
                </a:lnTo>
                <a:lnTo>
                  <a:pt x="307086" y="327660"/>
                </a:lnTo>
                <a:lnTo>
                  <a:pt x="307975" y="325120"/>
                </a:lnTo>
                <a:lnTo>
                  <a:pt x="308864" y="323850"/>
                </a:lnTo>
                <a:lnTo>
                  <a:pt x="309372" y="321310"/>
                </a:lnTo>
                <a:lnTo>
                  <a:pt x="309626" y="321310"/>
                </a:lnTo>
                <a:lnTo>
                  <a:pt x="309880" y="320040"/>
                </a:lnTo>
                <a:lnTo>
                  <a:pt x="309880" y="318770"/>
                </a:lnTo>
                <a:lnTo>
                  <a:pt x="308864" y="316230"/>
                </a:lnTo>
                <a:lnTo>
                  <a:pt x="308102" y="316230"/>
                </a:lnTo>
                <a:lnTo>
                  <a:pt x="287192" y="303530"/>
                </a:lnTo>
                <a:close/>
              </a:path>
              <a:path w="445770" h="605789">
                <a:moveTo>
                  <a:pt x="219710" y="269240"/>
                </a:moveTo>
                <a:lnTo>
                  <a:pt x="209169" y="270510"/>
                </a:lnTo>
                <a:lnTo>
                  <a:pt x="204089" y="271780"/>
                </a:lnTo>
                <a:lnTo>
                  <a:pt x="199263" y="275590"/>
                </a:lnTo>
                <a:lnTo>
                  <a:pt x="194437" y="278130"/>
                </a:lnTo>
                <a:lnTo>
                  <a:pt x="190119" y="283210"/>
                </a:lnTo>
                <a:lnTo>
                  <a:pt x="182626" y="295910"/>
                </a:lnTo>
                <a:lnTo>
                  <a:pt x="180594" y="302260"/>
                </a:lnTo>
                <a:lnTo>
                  <a:pt x="180213" y="309880"/>
                </a:lnTo>
                <a:lnTo>
                  <a:pt x="179705" y="316230"/>
                </a:lnTo>
                <a:lnTo>
                  <a:pt x="180721" y="323850"/>
                </a:lnTo>
                <a:lnTo>
                  <a:pt x="183261" y="332740"/>
                </a:lnTo>
                <a:lnTo>
                  <a:pt x="203403" y="332740"/>
                </a:lnTo>
                <a:lnTo>
                  <a:pt x="202565" y="328930"/>
                </a:lnTo>
                <a:lnTo>
                  <a:pt x="201803" y="318770"/>
                </a:lnTo>
                <a:lnTo>
                  <a:pt x="210566" y="306070"/>
                </a:lnTo>
                <a:lnTo>
                  <a:pt x="212725" y="303530"/>
                </a:lnTo>
                <a:lnTo>
                  <a:pt x="287192" y="303530"/>
                </a:lnTo>
                <a:lnTo>
                  <a:pt x="249555" y="280670"/>
                </a:lnTo>
                <a:lnTo>
                  <a:pt x="242697" y="276860"/>
                </a:lnTo>
                <a:lnTo>
                  <a:pt x="236474" y="273050"/>
                </a:lnTo>
                <a:lnTo>
                  <a:pt x="219710" y="269240"/>
                </a:lnTo>
                <a:close/>
              </a:path>
              <a:path w="445770" h="605789">
                <a:moveTo>
                  <a:pt x="170815" y="325120"/>
                </a:moveTo>
                <a:lnTo>
                  <a:pt x="169418" y="326390"/>
                </a:lnTo>
                <a:lnTo>
                  <a:pt x="171577" y="326390"/>
                </a:lnTo>
                <a:lnTo>
                  <a:pt x="170815" y="325120"/>
                </a:lnTo>
                <a:close/>
              </a:path>
              <a:path w="445770" h="605789">
                <a:moveTo>
                  <a:pt x="302006" y="151130"/>
                </a:moveTo>
                <a:lnTo>
                  <a:pt x="294640" y="151130"/>
                </a:lnTo>
                <a:lnTo>
                  <a:pt x="280797" y="153670"/>
                </a:lnTo>
                <a:lnTo>
                  <a:pt x="250456" y="184150"/>
                </a:lnTo>
                <a:lnTo>
                  <a:pt x="240284" y="214630"/>
                </a:lnTo>
                <a:lnTo>
                  <a:pt x="240665" y="222250"/>
                </a:lnTo>
                <a:lnTo>
                  <a:pt x="264074" y="260350"/>
                </a:lnTo>
                <a:lnTo>
                  <a:pt x="306197" y="279400"/>
                </a:lnTo>
                <a:lnTo>
                  <a:pt x="313563" y="279400"/>
                </a:lnTo>
                <a:lnTo>
                  <a:pt x="349791" y="259080"/>
                </a:lnTo>
                <a:lnTo>
                  <a:pt x="357916" y="247650"/>
                </a:lnTo>
                <a:lnTo>
                  <a:pt x="312039" y="247650"/>
                </a:lnTo>
                <a:lnTo>
                  <a:pt x="303530" y="245110"/>
                </a:lnTo>
                <a:lnTo>
                  <a:pt x="299085" y="243840"/>
                </a:lnTo>
                <a:lnTo>
                  <a:pt x="294513" y="241300"/>
                </a:lnTo>
                <a:lnTo>
                  <a:pt x="289814" y="238760"/>
                </a:lnTo>
                <a:lnTo>
                  <a:pt x="284861" y="236220"/>
                </a:lnTo>
                <a:lnTo>
                  <a:pt x="280670" y="232410"/>
                </a:lnTo>
                <a:lnTo>
                  <a:pt x="277241" y="228600"/>
                </a:lnTo>
                <a:lnTo>
                  <a:pt x="273939" y="226060"/>
                </a:lnTo>
                <a:lnTo>
                  <a:pt x="271399" y="222250"/>
                </a:lnTo>
                <a:lnTo>
                  <a:pt x="268097" y="214630"/>
                </a:lnTo>
                <a:lnTo>
                  <a:pt x="267462" y="210820"/>
                </a:lnTo>
                <a:lnTo>
                  <a:pt x="268224" y="203200"/>
                </a:lnTo>
                <a:lnTo>
                  <a:pt x="281178" y="186690"/>
                </a:lnTo>
                <a:lnTo>
                  <a:pt x="284607" y="184150"/>
                </a:lnTo>
                <a:lnTo>
                  <a:pt x="288290" y="182880"/>
                </a:lnTo>
                <a:lnTo>
                  <a:pt x="356077" y="182880"/>
                </a:lnTo>
                <a:lnTo>
                  <a:pt x="353771" y="180340"/>
                </a:lnTo>
                <a:lnTo>
                  <a:pt x="344793" y="171450"/>
                </a:lnTo>
                <a:lnTo>
                  <a:pt x="334010" y="163830"/>
                </a:lnTo>
                <a:lnTo>
                  <a:pt x="332953" y="163830"/>
                </a:lnTo>
                <a:lnTo>
                  <a:pt x="321094" y="157480"/>
                </a:lnTo>
                <a:lnTo>
                  <a:pt x="302006" y="151130"/>
                </a:lnTo>
                <a:close/>
              </a:path>
              <a:path w="445770" h="605789">
                <a:moveTo>
                  <a:pt x="356077" y="182880"/>
                </a:moveTo>
                <a:lnTo>
                  <a:pt x="296164" y="182880"/>
                </a:lnTo>
                <a:lnTo>
                  <a:pt x="300355" y="184150"/>
                </a:lnTo>
                <a:lnTo>
                  <a:pt x="309118" y="186690"/>
                </a:lnTo>
                <a:lnTo>
                  <a:pt x="313690" y="189230"/>
                </a:lnTo>
                <a:lnTo>
                  <a:pt x="318389" y="191770"/>
                </a:lnTo>
                <a:lnTo>
                  <a:pt x="323469" y="195580"/>
                </a:lnTo>
                <a:lnTo>
                  <a:pt x="327660" y="198120"/>
                </a:lnTo>
                <a:lnTo>
                  <a:pt x="330962" y="201930"/>
                </a:lnTo>
                <a:lnTo>
                  <a:pt x="334391" y="204470"/>
                </a:lnTo>
                <a:lnTo>
                  <a:pt x="336804" y="208280"/>
                </a:lnTo>
                <a:lnTo>
                  <a:pt x="340106" y="215900"/>
                </a:lnTo>
                <a:lnTo>
                  <a:pt x="340741" y="219710"/>
                </a:lnTo>
                <a:lnTo>
                  <a:pt x="339979" y="227330"/>
                </a:lnTo>
                <a:lnTo>
                  <a:pt x="320040" y="247650"/>
                </a:lnTo>
                <a:lnTo>
                  <a:pt x="357916" y="247650"/>
                </a:lnTo>
                <a:lnTo>
                  <a:pt x="363671" y="234950"/>
                </a:lnTo>
                <a:lnTo>
                  <a:pt x="366903" y="223520"/>
                </a:lnTo>
                <a:lnTo>
                  <a:pt x="368173" y="215900"/>
                </a:lnTo>
                <a:lnTo>
                  <a:pt x="367792" y="208280"/>
                </a:lnTo>
                <a:lnTo>
                  <a:pt x="365506" y="200660"/>
                </a:lnTo>
                <a:lnTo>
                  <a:pt x="363347" y="193040"/>
                </a:lnTo>
                <a:lnTo>
                  <a:pt x="359537" y="186690"/>
                </a:lnTo>
                <a:lnTo>
                  <a:pt x="356077" y="182880"/>
                </a:lnTo>
                <a:close/>
              </a:path>
              <a:path w="445770" h="605789">
                <a:moveTo>
                  <a:pt x="316230" y="87630"/>
                </a:moveTo>
                <a:lnTo>
                  <a:pt x="312928" y="87630"/>
                </a:lnTo>
                <a:lnTo>
                  <a:pt x="310896" y="88900"/>
                </a:lnTo>
                <a:lnTo>
                  <a:pt x="309880" y="90170"/>
                </a:lnTo>
                <a:lnTo>
                  <a:pt x="307340" y="93980"/>
                </a:lnTo>
                <a:lnTo>
                  <a:pt x="305943" y="96520"/>
                </a:lnTo>
                <a:lnTo>
                  <a:pt x="304292" y="99060"/>
                </a:lnTo>
                <a:lnTo>
                  <a:pt x="302768" y="101600"/>
                </a:lnTo>
                <a:lnTo>
                  <a:pt x="301498" y="102870"/>
                </a:lnTo>
                <a:lnTo>
                  <a:pt x="300736" y="105410"/>
                </a:lnTo>
                <a:lnTo>
                  <a:pt x="299974" y="106680"/>
                </a:lnTo>
                <a:lnTo>
                  <a:pt x="299339" y="109220"/>
                </a:lnTo>
                <a:lnTo>
                  <a:pt x="299212" y="110490"/>
                </a:lnTo>
                <a:lnTo>
                  <a:pt x="298958" y="111760"/>
                </a:lnTo>
                <a:lnTo>
                  <a:pt x="299212" y="113030"/>
                </a:lnTo>
                <a:lnTo>
                  <a:pt x="299466" y="113030"/>
                </a:lnTo>
                <a:lnTo>
                  <a:pt x="299974" y="114300"/>
                </a:lnTo>
                <a:lnTo>
                  <a:pt x="300736" y="114300"/>
                </a:lnTo>
                <a:lnTo>
                  <a:pt x="395351" y="171450"/>
                </a:lnTo>
                <a:lnTo>
                  <a:pt x="395986" y="172720"/>
                </a:lnTo>
                <a:lnTo>
                  <a:pt x="398399" y="172720"/>
                </a:lnTo>
                <a:lnTo>
                  <a:pt x="399288" y="171450"/>
                </a:lnTo>
                <a:lnTo>
                  <a:pt x="400177" y="171450"/>
                </a:lnTo>
                <a:lnTo>
                  <a:pt x="401193" y="170180"/>
                </a:lnTo>
                <a:lnTo>
                  <a:pt x="402336" y="168910"/>
                </a:lnTo>
                <a:lnTo>
                  <a:pt x="404749" y="166370"/>
                </a:lnTo>
                <a:lnTo>
                  <a:pt x="406146" y="163830"/>
                </a:lnTo>
                <a:lnTo>
                  <a:pt x="407670" y="161290"/>
                </a:lnTo>
                <a:lnTo>
                  <a:pt x="409321" y="158750"/>
                </a:lnTo>
                <a:lnTo>
                  <a:pt x="410464" y="156210"/>
                </a:lnTo>
                <a:lnTo>
                  <a:pt x="411353" y="154940"/>
                </a:lnTo>
                <a:lnTo>
                  <a:pt x="412242" y="152400"/>
                </a:lnTo>
                <a:lnTo>
                  <a:pt x="412750" y="151130"/>
                </a:lnTo>
                <a:lnTo>
                  <a:pt x="413258" y="148590"/>
                </a:lnTo>
                <a:lnTo>
                  <a:pt x="413258" y="147320"/>
                </a:lnTo>
                <a:lnTo>
                  <a:pt x="412750" y="146050"/>
                </a:lnTo>
                <a:lnTo>
                  <a:pt x="412242" y="146050"/>
                </a:lnTo>
                <a:lnTo>
                  <a:pt x="411480" y="144780"/>
                </a:lnTo>
                <a:lnTo>
                  <a:pt x="316230" y="87630"/>
                </a:lnTo>
                <a:close/>
              </a:path>
              <a:path w="445770" h="605789">
                <a:moveTo>
                  <a:pt x="346710" y="38100"/>
                </a:moveTo>
                <a:lnTo>
                  <a:pt x="342138" y="38100"/>
                </a:lnTo>
                <a:lnTo>
                  <a:pt x="341249" y="39370"/>
                </a:lnTo>
                <a:lnTo>
                  <a:pt x="339217" y="41910"/>
                </a:lnTo>
                <a:lnTo>
                  <a:pt x="338074" y="43180"/>
                </a:lnTo>
                <a:lnTo>
                  <a:pt x="335534" y="46990"/>
                </a:lnTo>
                <a:lnTo>
                  <a:pt x="334264" y="49530"/>
                </a:lnTo>
                <a:lnTo>
                  <a:pt x="333248" y="50800"/>
                </a:lnTo>
                <a:lnTo>
                  <a:pt x="332486" y="52070"/>
                </a:lnTo>
                <a:lnTo>
                  <a:pt x="331851" y="54610"/>
                </a:lnTo>
                <a:lnTo>
                  <a:pt x="331343" y="55880"/>
                </a:lnTo>
                <a:lnTo>
                  <a:pt x="331089" y="57150"/>
                </a:lnTo>
                <a:lnTo>
                  <a:pt x="330962" y="58420"/>
                </a:lnTo>
                <a:lnTo>
                  <a:pt x="331343" y="59690"/>
                </a:lnTo>
                <a:lnTo>
                  <a:pt x="331597" y="59690"/>
                </a:lnTo>
                <a:lnTo>
                  <a:pt x="332105" y="60960"/>
                </a:lnTo>
                <a:lnTo>
                  <a:pt x="332867" y="60960"/>
                </a:lnTo>
                <a:lnTo>
                  <a:pt x="427736" y="118110"/>
                </a:lnTo>
                <a:lnTo>
                  <a:pt x="428371" y="119380"/>
                </a:lnTo>
                <a:lnTo>
                  <a:pt x="430657" y="119380"/>
                </a:lnTo>
                <a:lnTo>
                  <a:pt x="431546" y="118110"/>
                </a:lnTo>
                <a:lnTo>
                  <a:pt x="432562" y="118110"/>
                </a:lnTo>
                <a:lnTo>
                  <a:pt x="434594" y="115570"/>
                </a:lnTo>
                <a:lnTo>
                  <a:pt x="442849" y="102870"/>
                </a:lnTo>
                <a:lnTo>
                  <a:pt x="443738" y="101600"/>
                </a:lnTo>
                <a:lnTo>
                  <a:pt x="444500" y="99060"/>
                </a:lnTo>
                <a:lnTo>
                  <a:pt x="445135" y="97790"/>
                </a:lnTo>
                <a:lnTo>
                  <a:pt x="445643" y="95250"/>
                </a:lnTo>
                <a:lnTo>
                  <a:pt x="445643" y="93980"/>
                </a:lnTo>
                <a:lnTo>
                  <a:pt x="445135" y="92710"/>
                </a:lnTo>
                <a:lnTo>
                  <a:pt x="444627" y="92710"/>
                </a:lnTo>
                <a:lnTo>
                  <a:pt x="443865" y="91440"/>
                </a:lnTo>
                <a:lnTo>
                  <a:pt x="384810" y="55880"/>
                </a:lnTo>
                <a:lnTo>
                  <a:pt x="382905" y="52070"/>
                </a:lnTo>
                <a:lnTo>
                  <a:pt x="381381" y="48260"/>
                </a:lnTo>
                <a:lnTo>
                  <a:pt x="380238" y="45720"/>
                </a:lnTo>
                <a:lnTo>
                  <a:pt x="358521" y="45720"/>
                </a:lnTo>
                <a:lnTo>
                  <a:pt x="346710" y="38100"/>
                </a:lnTo>
                <a:close/>
              </a:path>
              <a:path w="445770" h="605789">
                <a:moveTo>
                  <a:pt x="276352" y="62230"/>
                </a:moveTo>
                <a:lnTo>
                  <a:pt x="269748" y="63500"/>
                </a:lnTo>
                <a:lnTo>
                  <a:pt x="266319" y="67310"/>
                </a:lnTo>
                <a:lnTo>
                  <a:pt x="262763" y="73660"/>
                </a:lnTo>
                <a:lnTo>
                  <a:pt x="259080" y="78740"/>
                </a:lnTo>
                <a:lnTo>
                  <a:pt x="277114" y="101600"/>
                </a:lnTo>
                <a:lnTo>
                  <a:pt x="280289" y="100330"/>
                </a:lnTo>
                <a:lnTo>
                  <a:pt x="283591" y="100330"/>
                </a:lnTo>
                <a:lnTo>
                  <a:pt x="287020" y="96520"/>
                </a:lnTo>
                <a:lnTo>
                  <a:pt x="290703" y="90170"/>
                </a:lnTo>
                <a:lnTo>
                  <a:pt x="294259" y="85090"/>
                </a:lnTo>
                <a:lnTo>
                  <a:pt x="295656" y="80010"/>
                </a:lnTo>
                <a:lnTo>
                  <a:pt x="295021" y="76200"/>
                </a:lnTo>
                <a:lnTo>
                  <a:pt x="294259" y="72390"/>
                </a:lnTo>
                <a:lnTo>
                  <a:pt x="291211" y="69850"/>
                </a:lnTo>
                <a:lnTo>
                  <a:pt x="285877" y="66040"/>
                </a:lnTo>
                <a:lnTo>
                  <a:pt x="280670" y="63500"/>
                </a:lnTo>
                <a:lnTo>
                  <a:pt x="276352" y="62230"/>
                </a:lnTo>
                <a:close/>
              </a:path>
              <a:path w="445770" h="605789">
                <a:moveTo>
                  <a:pt x="368808" y="0"/>
                </a:moveTo>
                <a:lnTo>
                  <a:pt x="363855" y="0"/>
                </a:lnTo>
                <a:lnTo>
                  <a:pt x="361315" y="2540"/>
                </a:lnTo>
                <a:lnTo>
                  <a:pt x="360299" y="3810"/>
                </a:lnTo>
                <a:lnTo>
                  <a:pt x="358521" y="5080"/>
                </a:lnTo>
                <a:lnTo>
                  <a:pt x="357886" y="6350"/>
                </a:lnTo>
                <a:lnTo>
                  <a:pt x="356362" y="8890"/>
                </a:lnTo>
                <a:lnTo>
                  <a:pt x="354711" y="11430"/>
                </a:lnTo>
                <a:lnTo>
                  <a:pt x="353695" y="13970"/>
                </a:lnTo>
                <a:lnTo>
                  <a:pt x="352425" y="17780"/>
                </a:lnTo>
                <a:lnTo>
                  <a:pt x="352298" y="19050"/>
                </a:lnTo>
                <a:lnTo>
                  <a:pt x="352272" y="22860"/>
                </a:lnTo>
                <a:lnTo>
                  <a:pt x="352425" y="26670"/>
                </a:lnTo>
                <a:lnTo>
                  <a:pt x="352933" y="29210"/>
                </a:lnTo>
                <a:lnTo>
                  <a:pt x="354965" y="36830"/>
                </a:lnTo>
                <a:lnTo>
                  <a:pt x="358521" y="45720"/>
                </a:lnTo>
                <a:lnTo>
                  <a:pt x="380238" y="45720"/>
                </a:lnTo>
                <a:lnTo>
                  <a:pt x="379222" y="41910"/>
                </a:lnTo>
                <a:lnTo>
                  <a:pt x="378460" y="39370"/>
                </a:lnTo>
                <a:lnTo>
                  <a:pt x="377952" y="35560"/>
                </a:lnTo>
                <a:lnTo>
                  <a:pt x="377952" y="33020"/>
                </a:lnTo>
                <a:lnTo>
                  <a:pt x="378460" y="29210"/>
                </a:lnTo>
                <a:lnTo>
                  <a:pt x="379095" y="27940"/>
                </a:lnTo>
                <a:lnTo>
                  <a:pt x="380746" y="25400"/>
                </a:lnTo>
                <a:lnTo>
                  <a:pt x="382524" y="22860"/>
                </a:lnTo>
                <a:lnTo>
                  <a:pt x="384175" y="21590"/>
                </a:lnTo>
                <a:lnTo>
                  <a:pt x="385064" y="20320"/>
                </a:lnTo>
                <a:lnTo>
                  <a:pt x="385826" y="19050"/>
                </a:lnTo>
                <a:lnTo>
                  <a:pt x="387350" y="19050"/>
                </a:lnTo>
                <a:lnTo>
                  <a:pt x="387985" y="17780"/>
                </a:lnTo>
                <a:lnTo>
                  <a:pt x="388874" y="16510"/>
                </a:lnTo>
                <a:lnTo>
                  <a:pt x="389255" y="16510"/>
                </a:lnTo>
                <a:lnTo>
                  <a:pt x="389382" y="15240"/>
                </a:lnTo>
                <a:lnTo>
                  <a:pt x="389255" y="13970"/>
                </a:lnTo>
                <a:lnTo>
                  <a:pt x="388874" y="12700"/>
                </a:lnTo>
                <a:lnTo>
                  <a:pt x="388112" y="12700"/>
                </a:lnTo>
                <a:lnTo>
                  <a:pt x="387350" y="11430"/>
                </a:lnTo>
                <a:lnTo>
                  <a:pt x="386207" y="10160"/>
                </a:lnTo>
                <a:lnTo>
                  <a:pt x="383159" y="8890"/>
                </a:lnTo>
                <a:lnTo>
                  <a:pt x="381127" y="7620"/>
                </a:lnTo>
                <a:lnTo>
                  <a:pt x="378587" y="5080"/>
                </a:lnTo>
                <a:lnTo>
                  <a:pt x="375920" y="3810"/>
                </a:lnTo>
                <a:lnTo>
                  <a:pt x="373888" y="2540"/>
                </a:lnTo>
                <a:lnTo>
                  <a:pt x="372364" y="2540"/>
                </a:lnTo>
                <a:lnTo>
                  <a:pt x="370840" y="1270"/>
                </a:lnTo>
                <a:lnTo>
                  <a:pt x="3688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37860" y="5363489"/>
            <a:ext cx="884681" cy="11736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3283" y="1807082"/>
            <a:ext cx="8709025" cy="4137025"/>
          </a:xfrm>
          <a:custGeom>
            <a:avLst/>
            <a:gdLst/>
            <a:ahLst/>
            <a:cxnLst/>
            <a:rect l="l" t="t" r="r" b="b"/>
            <a:pathLst>
              <a:path w="8709025" h="4137025">
                <a:moveTo>
                  <a:pt x="2220633" y="467995"/>
                </a:moveTo>
                <a:lnTo>
                  <a:pt x="1306233" y="0"/>
                </a:lnTo>
                <a:lnTo>
                  <a:pt x="1055916" y="97917"/>
                </a:lnTo>
                <a:lnTo>
                  <a:pt x="10883" y="1676400"/>
                </a:lnTo>
                <a:lnTo>
                  <a:pt x="0" y="1774317"/>
                </a:lnTo>
                <a:lnTo>
                  <a:pt x="348348" y="2427478"/>
                </a:lnTo>
                <a:lnTo>
                  <a:pt x="1077683" y="2677795"/>
                </a:lnTo>
                <a:lnTo>
                  <a:pt x="2286038" y="2960878"/>
                </a:lnTo>
                <a:lnTo>
                  <a:pt x="3156877" y="2928239"/>
                </a:lnTo>
                <a:lnTo>
                  <a:pt x="2677833" y="3733800"/>
                </a:lnTo>
                <a:lnTo>
                  <a:pt x="3864394" y="3777234"/>
                </a:lnTo>
                <a:lnTo>
                  <a:pt x="4691799" y="3853484"/>
                </a:lnTo>
                <a:lnTo>
                  <a:pt x="5758599" y="3918800"/>
                </a:lnTo>
                <a:lnTo>
                  <a:pt x="6422555" y="3330956"/>
                </a:lnTo>
                <a:lnTo>
                  <a:pt x="7217194" y="3918800"/>
                </a:lnTo>
                <a:lnTo>
                  <a:pt x="8294916" y="4136517"/>
                </a:lnTo>
                <a:lnTo>
                  <a:pt x="8708555" y="3330956"/>
                </a:lnTo>
                <a:lnTo>
                  <a:pt x="8349399" y="2677795"/>
                </a:lnTo>
                <a:lnTo>
                  <a:pt x="6868833" y="2656078"/>
                </a:lnTo>
                <a:lnTo>
                  <a:pt x="5921794" y="1828800"/>
                </a:lnTo>
                <a:lnTo>
                  <a:pt x="5932716" y="1404239"/>
                </a:lnTo>
                <a:lnTo>
                  <a:pt x="5682399" y="1273556"/>
                </a:lnTo>
                <a:lnTo>
                  <a:pt x="5551716" y="1491234"/>
                </a:lnTo>
                <a:lnTo>
                  <a:pt x="5018316" y="1186434"/>
                </a:lnTo>
                <a:lnTo>
                  <a:pt x="4637316" y="1229995"/>
                </a:lnTo>
                <a:lnTo>
                  <a:pt x="4169194" y="914400"/>
                </a:lnTo>
                <a:lnTo>
                  <a:pt x="3145955" y="1404239"/>
                </a:lnTo>
                <a:lnTo>
                  <a:pt x="2677833" y="1513078"/>
                </a:lnTo>
                <a:lnTo>
                  <a:pt x="2264194" y="794639"/>
                </a:lnTo>
                <a:lnTo>
                  <a:pt x="2220633" y="467995"/>
                </a:lnTo>
                <a:close/>
              </a:path>
            </a:pathLst>
          </a:custGeom>
          <a:ln w="47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6623" y="3494913"/>
            <a:ext cx="421208" cy="6677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393442" y="3555898"/>
            <a:ext cx="1123315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Au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80" dirty="0">
                <a:latin typeface="Calibri"/>
                <a:cs typeface="Calibri"/>
              </a:rPr>
              <a:t>W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26046" y="2201545"/>
            <a:ext cx="604088" cy="8078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314703" y="3048380"/>
            <a:ext cx="820419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340" marR="5080" indent="-41275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Ki</a:t>
            </a:r>
            <a:r>
              <a:rPr sz="2000" b="1" spc="-30" dirty="0">
                <a:latin typeface="Calibri"/>
                <a:cs typeface="Calibri"/>
              </a:rPr>
              <a:t>t</a:t>
            </a:r>
            <a:r>
              <a:rPr sz="2000" b="1" spc="-5" dirty="0">
                <a:latin typeface="Calibri"/>
                <a:cs typeface="Calibri"/>
              </a:rPr>
              <a:t>c</a:t>
            </a:r>
            <a:r>
              <a:rPr sz="2000" b="1" dirty="0">
                <a:latin typeface="Calibri"/>
                <a:cs typeface="Calibri"/>
              </a:rPr>
              <a:t>h</a:t>
            </a:r>
            <a:r>
              <a:rPr sz="2000" b="1" spc="-5" dirty="0">
                <a:latin typeface="Calibri"/>
                <a:cs typeface="Calibri"/>
              </a:rPr>
              <a:t>en </a:t>
            </a:r>
            <a:r>
              <a:rPr sz="2000" b="1" spc="-30" dirty="0">
                <a:latin typeface="Calibri"/>
                <a:cs typeface="Calibri"/>
              </a:rPr>
              <a:t>K</a:t>
            </a:r>
            <a:r>
              <a:rPr sz="2000" b="1" dirty="0">
                <a:latin typeface="Calibri"/>
                <a:cs typeface="Calibri"/>
              </a:rPr>
              <a:t>ape</a:t>
            </a:r>
            <a:r>
              <a:rPr sz="2000" b="1" spc="-35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110104" y="2348738"/>
            <a:ext cx="552957" cy="8661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419" y="304800"/>
            <a:ext cx="7919161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2925">
              <a:lnSpc>
                <a:spcPct val="100000"/>
              </a:lnSpc>
            </a:pPr>
            <a:r>
              <a:rPr spc="-5" dirty="0">
                <a:solidFill>
                  <a:schemeClr val="tx1"/>
                </a:solidFill>
              </a:rPr>
              <a:t>Exi</a:t>
            </a:r>
            <a:r>
              <a:rPr spc="-40" dirty="0">
                <a:solidFill>
                  <a:schemeClr val="tx1"/>
                </a:solidFill>
              </a:rPr>
              <a:t>s</a:t>
            </a:r>
            <a:r>
              <a:rPr dirty="0">
                <a:solidFill>
                  <a:schemeClr val="tx1"/>
                </a:solidFill>
              </a:rPr>
              <a:t>ting </a:t>
            </a:r>
            <a:r>
              <a:rPr spc="10" dirty="0">
                <a:solidFill>
                  <a:schemeClr val="tx1"/>
                </a:solidFill>
              </a:rPr>
              <a:t>C</a:t>
            </a:r>
            <a:r>
              <a:rPr spc="-5" dirty="0">
                <a:solidFill>
                  <a:schemeClr val="tx1"/>
                </a:solidFill>
              </a:rPr>
              <a:t>o</a:t>
            </a:r>
            <a:r>
              <a:rPr spc="5" dirty="0">
                <a:solidFill>
                  <a:schemeClr val="tx1"/>
                </a:solidFill>
              </a:rPr>
              <a:t>n</a:t>
            </a:r>
            <a:r>
              <a:rPr spc="-5" dirty="0">
                <a:solidFill>
                  <a:schemeClr val="tx1"/>
                </a:solidFill>
              </a:rPr>
              <a:t>ditio</a:t>
            </a:r>
            <a:r>
              <a:rPr spc="15" dirty="0">
                <a:solidFill>
                  <a:schemeClr val="tx1"/>
                </a:solidFill>
              </a:rPr>
              <a:t>n</a:t>
            </a:r>
            <a:r>
              <a:rPr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0" y="4022723"/>
            <a:ext cx="4114800" cy="274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4022723"/>
            <a:ext cx="3657600" cy="2743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5287" y="1447800"/>
            <a:ext cx="3681476" cy="24542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51375" y="2756154"/>
            <a:ext cx="277495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agn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25" dirty="0">
                <a:latin typeface="Calibri"/>
                <a:cs typeface="Calibri"/>
              </a:rPr>
              <a:t>W</a:t>
            </a:r>
            <a:r>
              <a:rPr sz="2800" spc="-35" dirty="0">
                <a:latin typeface="Calibri"/>
                <a:cs typeface="Calibri"/>
              </a:rPr>
              <a:t>at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Mosq</a:t>
            </a:r>
            <a:r>
              <a:rPr sz="2800" spc="-35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eed</a:t>
            </a:r>
            <a:r>
              <a:rPr sz="2800" spc="-3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158018"/>
            <a:ext cx="7919161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2925">
              <a:lnSpc>
                <a:spcPct val="100000"/>
              </a:lnSpc>
            </a:pPr>
            <a:r>
              <a:rPr spc="-5" dirty="0">
                <a:solidFill>
                  <a:schemeClr val="tx1"/>
                </a:solidFill>
              </a:rPr>
              <a:t>Exi</a:t>
            </a:r>
            <a:r>
              <a:rPr spc="-40" dirty="0">
                <a:solidFill>
                  <a:schemeClr val="tx1"/>
                </a:solidFill>
              </a:rPr>
              <a:t>s</a:t>
            </a:r>
            <a:r>
              <a:rPr dirty="0">
                <a:solidFill>
                  <a:schemeClr val="tx1"/>
                </a:solidFill>
              </a:rPr>
              <a:t>ting </a:t>
            </a:r>
            <a:r>
              <a:rPr spc="10" dirty="0">
                <a:solidFill>
                  <a:schemeClr val="tx1"/>
                </a:solidFill>
              </a:rPr>
              <a:t>C</a:t>
            </a:r>
            <a:r>
              <a:rPr spc="-5" dirty="0">
                <a:solidFill>
                  <a:schemeClr val="tx1"/>
                </a:solidFill>
              </a:rPr>
              <a:t>o</a:t>
            </a:r>
            <a:r>
              <a:rPr spc="5" dirty="0">
                <a:solidFill>
                  <a:schemeClr val="tx1"/>
                </a:solidFill>
              </a:rPr>
              <a:t>n</a:t>
            </a:r>
            <a:r>
              <a:rPr spc="-5" dirty="0">
                <a:solidFill>
                  <a:schemeClr val="tx1"/>
                </a:solidFill>
              </a:rPr>
              <a:t>ditio</a:t>
            </a:r>
            <a:r>
              <a:rPr spc="15" dirty="0">
                <a:solidFill>
                  <a:schemeClr val="tx1"/>
                </a:solidFill>
              </a:rPr>
              <a:t>n</a:t>
            </a:r>
            <a:r>
              <a:rPr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" name="object 3"/>
          <p:cNvSpPr>
            <a:spLocks noChangeAspect="1"/>
          </p:cNvSpPr>
          <p:nvPr/>
        </p:nvSpPr>
        <p:spPr>
          <a:xfrm>
            <a:off x="381000" y="1966074"/>
            <a:ext cx="5832064" cy="45871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86000" y="808680"/>
            <a:ext cx="468693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libri"/>
                <a:cs typeface="Calibri"/>
              </a:rPr>
              <a:t>Du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pe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debr</a:t>
            </a:r>
            <a:r>
              <a:rPr sz="2800" spc="-10" dirty="0">
                <a:latin typeface="Calibri"/>
                <a:cs typeface="Calibri"/>
              </a:rPr>
              <a:t>is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soi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moun</a:t>
            </a:r>
            <a:r>
              <a:rPr sz="2800" spc="-3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3"/>
          <p:cNvSpPr>
            <a:spLocks noChangeAspect="1"/>
          </p:cNvSpPr>
          <p:nvPr/>
        </p:nvSpPr>
        <p:spPr>
          <a:xfrm>
            <a:off x="6400800" y="1966074"/>
            <a:ext cx="2438400" cy="182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>
            <a:spLocks noChangeAspect="1"/>
          </p:cNvSpPr>
          <p:nvPr/>
        </p:nvSpPr>
        <p:spPr>
          <a:xfrm>
            <a:off x="6629400" y="3886200"/>
            <a:ext cx="1981200" cy="2641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 txBox="1"/>
          <p:nvPr/>
        </p:nvSpPr>
        <p:spPr>
          <a:xfrm>
            <a:off x="1219200" y="1164280"/>
            <a:ext cx="7087870" cy="802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No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4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50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65" dirty="0">
                <a:latin typeface="Calibri"/>
                <a:cs typeface="Calibri"/>
              </a:rPr>
              <a:t>n</a:t>
            </a:r>
            <a:r>
              <a:rPr sz="2800" spc="-5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asi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Specie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3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qual</a:t>
            </a:r>
            <a:r>
              <a:rPr sz="2800" spc="-10" dirty="0">
                <a:latin typeface="Calibri"/>
                <a:cs typeface="Calibri"/>
              </a:rPr>
              <a:t>ity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habi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2000" dirty="0">
                <a:latin typeface="Calibri"/>
                <a:cs typeface="Calibri"/>
              </a:rPr>
              <a:t>No</a:t>
            </a:r>
            <a:r>
              <a:rPr sz="2000" spc="5" dirty="0">
                <a:latin typeface="Calibri"/>
                <a:cs typeface="Calibri"/>
              </a:rPr>
              <a:t>r</a:t>
            </a:r>
            <a:r>
              <a:rPr sz="2000" spc="-30" dirty="0">
                <a:latin typeface="Calibri"/>
                <a:cs typeface="Calibri"/>
              </a:rPr>
              <a:t>w</a:t>
            </a:r>
            <a:r>
              <a:rPr sz="2000" spc="-4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Mapl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sh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Iv</a:t>
            </a:r>
            <a:r>
              <a:rPr sz="2000" spc="-135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Japanese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not</a:t>
            </a:r>
            <a:r>
              <a:rPr sz="2000" spc="-15" dirty="0">
                <a:latin typeface="Calibri"/>
                <a:cs typeface="Calibri"/>
              </a:rPr>
              <a:t>w</a:t>
            </a:r>
            <a:r>
              <a:rPr sz="2000" dirty="0">
                <a:latin typeface="Calibri"/>
                <a:cs typeface="Calibri"/>
              </a:rPr>
              <a:t>eed…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57200" y="152400"/>
            <a:ext cx="792480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60625" algn="ctr">
              <a:lnSpc>
                <a:spcPct val="100000"/>
              </a:lnSpc>
            </a:pPr>
            <a:r>
              <a:rPr dirty="0">
                <a:solidFill>
                  <a:schemeClr val="tx1"/>
                </a:solidFill>
              </a:rPr>
              <a:t>P</a:t>
            </a:r>
            <a:r>
              <a:rPr spc="-65" dirty="0">
                <a:solidFill>
                  <a:schemeClr val="tx1"/>
                </a:solidFill>
              </a:rPr>
              <a:t>r</a:t>
            </a:r>
            <a:r>
              <a:rPr spc="-5" dirty="0">
                <a:solidFill>
                  <a:schemeClr val="tx1"/>
                </a:solidFill>
              </a:rPr>
              <a:t>o</a:t>
            </a:r>
            <a:r>
              <a:rPr spc="5" dirty="0">
                <a:solidFill>
                  <a:schemeClr val="tx1"/>
                </a:solidFill>
              </a:rPr>
              <a:t>j</a:t>
            </a:r>
            <a:r>
              <a:rPr dirty="0">
                <a:solidFill>
                  <a:schemeClr val="tx1"/>
                </a:solidFill>
              </a:rPr>
              <a:t>ect</a:t>
            </a:r>
            <a:r>
              <a:rPr spc="-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Go</a:t>
            </a:r>
            <a:r>
              <a:rPr spc="5" dirty="0">
                <a:solidFill>
                  <a:schemeClr val="tx1"/>
                </a:solidFill>
              </a:rPr>
              <a:t>a</a:t>
            </a:r>
            <a:r>
              <a:rPr dirty="0">
                <a:solidFill>
                  <a:schemeClr val="tx1"/>
                </a:solidFill>
              </a:rPr>
              <a:t>ls</a:t>
            </a:r>
            <a:r>
              <a:rPr lang="en-US" dirty="0">
                <a:solidFill>
                  <a:schemeClr val="tx1"/>
                </a:solidFill>
              </a:rPr>
              <a:t>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Manage </a:t>
            </a:r>
            <a:r>
              <a:rPr lang="en-US" sz="2800" dirty="0" err="1">
                <a:solidFill>
                  <a:schemeClr val="tx1"/>
                </a:solidFill>
              </a:rPr>
              <a:t>Stormwater</a:t>
            </a:r>
            <a:r>
              <a:rPr lang="en-US" sz="2800" dirty="0">
                <a:solidFill>
                  <a:schemeClr val="tx1"/>
                </a:solidFill>
              </a:rPr>
              <a:t> and Create Park 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" y="1524000"/>
            <a:ext cx="5257800" cy="4991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37490">
              <a:lnSpc>
                <a:spcPct val="90100"/>
              </a:lnSpc>
              <a:buClr>
                <a:srgbClr val="FFFFFF"/>
              </a:buClr>
              <a:tabLst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5" dirty="0">
                <a:latin typeface="Calibri"/>
                <a:cs typeface="Calibri"/>
              </a:rPr>
              <a:t>ptu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fi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3/4</a:t>
            </a:r>
            <a:r>
              <a:rPr sz="2000" spc="-5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inch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35" dirty="0">
                <a:latin typeface="Calibri"/>
                <a:cs typeface="Calibri"/>
              </a:rPr>
              <a:t>t</a:t>
            </a:r>
            <a:r>
              <a:rPr sz="2000" spc="-20" dirty="0">
                <a:latin typeface="Calibri"/>
                <a:cs typeface="Calibri"/>
              </a:rPr>
              <a:t>or</a:t>
            </a:r>
            <a:r>
              <a:rPr sz="2000" spc="-30" dirty="0">
                <a:latin typeface="Calibri"/>
                <a:cs typeface="Calibri"/>
              </a:rPr>
              <a:t>m</a:t>
            </a:r>
            <a:r>
              <a:rPr sz="2000" spc="-45" dirty="0">
                <a:latin typeface="Calibri"/>
                <a:cs typeface="Calibri"/>
              </a:rPr>
              <a:t>w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t</a:t>
            </a:r>
            <a:r>
              <a:rPr sz="2000" spc="-15" dirty="0">
                <a:latin typeface="Calibri"/>
                <a:cs typeface="Calibri"/>
              </a:rPr>
              <a:t>er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runo</a:t>
            </a:r>
            <a:r>
              <a:rPr sz="2000" spc="-35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lang="en-US" sz="2000" spc="5" dirty="0">
                <a:latin typeface="Calibri"/>
                <a:cs typeface="Calibri"/>
              </a:rPr>
              <a:t>     </a:t>
            </a:r>
            <a:r>
              <a:rPr sz="2000" spc="-15" dirty="0">
                <a:latin typeface="Calibri"/>
                <a:cs typeface="Calibri"/>
              </a:rPr>
              <a:t>f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m 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f</a:t>
            </a:r>
            <a:r>
              <a:rPr sz="2000" spc="5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- </a:t>
            </a:r>
            <a:r>
              <a:rPr sz="2000" spc="-5" dirty="0">
                <a:latin typeface="Calibri"/>
                <a:cs typeface="Calibri"/>
              </a:rPr>
              <a:t>si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ea</a:t>
            </a:r>
            <a:r>
              <a:rPr sz="2000" dirty="0">
                <a:latin typeface="Calibri"/>
                <a:cs typeface="Calibri"/>
              </a:rPr>
              <a:t>s</a:t>
            </a:r>
          </a:p>
          <a:p>
            <a:pPr marL="927100">
              <a:lnSpc>
                <a:spcPct val="100000"/>
              </a:lnSpc>
              <a:spcBef>
                <a:spcPts val="285"/>
              </a:spcBef>
            </a:pPr>
            <a:r>
              <a:rPr sz="2000" spc="-5" dirty="0">
                <a:latin typeface="Calibri"/>
                <a:cs typeface="Calibri"/>
              </a:rPr>
              <a:t>-sl</a:t>
            </a:r>
            <a:r>
              <a:rPr sz="2000" spc="-20" dirty="0">
                <a:latin typeface="Calibri"/>
                <a:cs typeface="Calibri"/>
              </a:rPr>
              <a:t>o</a:t>
            </a:r>
            <a:r>
              <a:rPr sz="2000" spc="-225" dirty="0">
                <a:latin typeface="Calibri"/>
                <a:cs typeface="Calibri"/>
              </a:rPr>
              <a:t>w</a:t>
            </a:r>
            <a:r>
              <a:rPr sz="2000" spc="-10" dirty="0">
                <a:latin typeface="Calibri"/>
                <a:cs typeface="Calibri"/>
              </a:rPr>
              <a:t>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clea</a:t>
            </a:r>
            <a:r>
              <a:rPr sz="2000" spc="-20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5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filt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t</a:t>
            </a:r>
            <a:r>
              <a:rPr sz="2000" spc="-15" dirty="0">
                <a:latin typeface="Calibri"/>
                <a:cs typeface="Calibri"/>
              </a:rPr>
              <a:t>e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  <a:buClr>
                <a:srgbClr val="FFFFFF"/>
              </a:buClr>
              <a:tabLst>
                <a:tab pos="355600" algn="l"/>
              </a:tabLst>
            </a:pPr>
            <a:endParaRPr lang="en-US"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  <a:buClr>
                <a:srgbClr val="FFFFFF"/>
              </a:buClr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All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vi</a:t>
            </a:r>
            <a:r>
              <a:rPr sz="2000" spc="-3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ion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lo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ding</a:t>
            </a:r>
            <a:endParaRPr sz="2000" dirty="0">
              <a:latin typeface="Calibri"/>
              <a:cs typeface="Calibri"/>
            </a:endParaRPr>
          </a:p>
          <a:p>
            <a:pPr marL="12700" marR="383540">
              <a:lnSpc>
                <a:spcPts val="2590"/>
              </a:lnSpc>
              <a:spcBef>
                <a:spcPts val="615"/>
              </a:spcBef>
              <a:buClr>
                <a:srgbClr val="FFFFFF"/>
              </a:buClr>
              <a:tabLst>
                <a:tab pos="355600" algn="l"/>
              </a:tabLst>
            </a:pPr>
            <a:endParaRPr lang="en-US" sz="2000" spc="-5" dirty="0">
              <a:latin typeface="Calibri"/>
              <a:cs typeface="Calibri"/>
            </a:endParaRPr>
          </a:p>
          <a:p>
            <a:pPr marL="12700" marR="383540">
              <a:lnSpc>
                <a:spcPts val="2590"/>
              </a:lnSpc>
              <a:spcBef>
                <a:spcPts val="615"/>
              </a:spcBef>
              <a:buClr>
                <a:srgbClr val="FFFFFF"/>
              </a:buClr>
              <a:tabLst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Eli</a:t>
            </a:r>
            <a:r>
              <a:rPr sz="2000" spc="5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t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xi</a:t>
            </a:r>
            <a:r>
              <a:rPr sz="2000" spc="-2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ting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3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agna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t</a:t>
            </a:r>
            <a:r>
              <a:rPr lang="en-US" sz="2000" spc="-10" dirty="0">
                <a:latin typeface="Calibri"/>
                <a:cs typeface="Calibri"/>
              </a:rPr>
              <a:t> </a:t>
            </a:r>
            <a:r>
              <a:rPr sz="2000" spc="-45" dirty="0">
                <a:latin typeface="Calibri"/>
                <a:cs typeface="Calibri"/>
              </a:rPr>
              <a:t>w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t</a:t>
            </a:r>
            <a:r>
              <a:rPr sz="2000" spc="-15" dirty="0">
                <a:latin typeface="Calibri"/>
                <a:cs typeface="Calibri"/>
              </a:rPr>
              <a:t>er</a:t>
            </a:r>
            <a:endParaRPr sz="2000" dirty="0">
              <a:latin typeface="Calibri"/>
              <a:cs typeface="Calibri"/>
            </a:endParaRPr>
          </a:p>
          <a:p>
            <a:pPr marL="12700" marR="987425">
              <a:lnSpc>
                <a:spcPts val="2590"/>
              </a:lnSpc>
              <a:spcBef>
                <a:spcPts val="580"/>
              </a:spcBef>
              <a:buClr>
                <a:srgbClr val="FFFFFF"/>
              </a:buClr>
              <a:tabLst>
                <a:tab pos="355600" algn="l"/>
              </a:tabLst>
            </a:pPr>
            <a:endParaRPr lang="en-US" sz="2000" spc="-50" dirty="0">
              <a:latin typeface="Calibri"/>
              <a:cs typeface="Calibri"/>
            </a:endParaRPr>
          </a:p>
          <a:p>
            <a:pPr marL="12700" marR="987425">
              <a:lnSpc>
                <a:spcPts val="2590"/>
              </a:lnSpc>
              <a:spcBef>
                <a:spcPts val="580"/>
              </a:spcBef>
              <a:buClr>
                <a:srgbClr val="FFFFFF"/>
              </a:buClr>
              <a:tabLst>
                <a:tab pos="355600" algn="l"/>
              </a:tabLst>
            </a:pPr>
            <a:r>
              <a:rPr sz="2000" spc="-50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35" dirty="0">
                <a:latin typeface="Calibri"/>
                <a:cs typeface="Calibri"/>
              </a:rPr>
              <a:t>st</a:t>
            </a:r>
            <a:r>
              <a:rPr sz="2000" spc="-20" dirty="0">
                <a:latin typeface="Calibri"/>
                <a:cs typeface="Calibri"/>
              </a:rPr>
              <a:t>o</a:t>
            </a:r>
            <a:r>
              <a:rPr sz="2000" spc="-50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pla</a:t>
            </a:r>
            <a:r>
              <a:rPr sz="2000" spc="-20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t </a:t>
            </a:r>
            <a:r>
              <a:rPr sz="2000" spc="-3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ommunit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45" dirty="0">
                <a:latin typeface="Calibri"/>
                <a:cs typeface="Calibri"/>
              </a:rPr>
              <a:t>w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ded</a:t>
            </a:r>
            <a:r>
              <a:rPr lang="en-US" sz="2000" spc="-5" dirty="0">
                <a:latin typeface="Calibri"/>
                <a:cs typeface="Calibri"/>
              </a:rPr>
              <a:t> </a:t>
            </a:r>
            <a:r>
              <a:rPr sz="2000" spc="-45" dirty="0">
                <a:latin typeface="Calibri"/>
                <a:cs typeface="Calibri"/>
              </a:rPr>
              <a:t>w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2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lands</a:t>
            </a:r>
          </a:p>
          <a:p>
            <a:pPr marL="12700">
              <a:lnSpc>
                <a:spcPct val="100000"/>
              </a:lnSpc>
              <a:spcBef>
                <a:spcPts val="250"/>
              </a:spcBef>
              <a:buClr>
                <a:srgbClr val="FFFFFF"/>
              </a:buClr>
              <a:tabLst>
                <a:tab pos="355600" algn="l"/>
              </a:tabLst>
            </a:pPr>
            <a:endParaRPr lang="en-US" sz="2000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  <a:buClr>
                <a:srgbClr val="FFFFFF"/>
              </a:buClr>
              <a:tabLst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Inc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ease </a:t>
            </a:r>
            <a:r>
              <a:rPr sz="2000" spc="-5" dirty="0">
                <a:latin typeface="Calibri"/>
                <a:cs typeface="Calibri"/>
              </a:rPr>
              <a:t>habi</a:t>
            </a:r>
            <a:r>
              <a:rPr sz="2000" spc="-20" dirty="0">
                <a:latin typeface="Calibri"/>
                <a:cs typeface="Calibri"/>
              </a:rPr>
              <a:t>t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5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alue</a:t>
            </a:r>
            <a:endParaRPr lang="en-US"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  <a:buClr>
                <a:srgbClr val="FFFFFF"/>
              </a:buClr>
              <a:tabLst>
                <a:tab pos="355600" algn="l"/>
              </a:tabLst>
            </a:pPr>
            <a:endParaRPr lang="en-US" sz="2000" dirty="0">
              <a:latin typeface="Calibri"/>
              <a:cs typeface="Calibri"/>
            </a:endParaRPr>
          </a:p>
          <a:p>
            <a:pPr marL="12700">
              <a:lnSpc>
                <a:spcPts val="2735"/>
              </a:lnSpc>
              <a:spcBef>
                <a:spcPts val="290"/>
              </a:spcBef>
              <a:buClr>
                <a:srgbClr val="FFFFFF"/>
              </a:buClr>
              <a:tabLst>
                <a:tab pos="355600" algn="l"/>
              </a:tabLst>
            </a:pPr>
            <a:r>
              <a:rPr sz="2000" b="1" i="1" dirty="0">
                <a:latin typeface="Calibri"/>
                <a:cs typeface="Calibri"/>
              </a:rPr>
              <a:t>I</a:t>
            </a:r>
            <a:r>
              <a:rPr sz="2000" b="1" i="1" spc="-45" dirty="0">
                <a:latin typeface="Calibri"/>
                <a:cs typeface="Calibri"/>
              </a:rPr>
              <a:t>n</a:t>
            </a:r>
            <a:r>
              <a:rPr sz="2000" b="1" i="1" dirty="0">
                <a:latin typeface="Calibri"/>
                <a:cs typeface="Calibri"/>
              </a:rPr>
              <a:t>vi</a:t>
            </a:r>
            <a:r>
              <a:rPr sz="2000" b="1" i="1" spc="-35" dirty="0">
                <a:latin typeface="Calibri"/>
                <a:cs typeface="Calibri"/>
              </a:rPr>
              <a:t>t</a:t>
            </a:r>
            <a:r>
              <a:rPr sz="2000" b="1" i="1" dirty="0">
                <a:latin typeface="Calibri"/>
                <a:cs typeface="Calibri"/>
              </a:rPr>
              <a:t>e </a:t>
            </a:r>
            <a:r>
              <a:rPr sz="2000" b="1" i="1" spc="-5" dirty="0">
                <a:latin typeface="Calibri"/>
                <a:cs typeface="Calibri"/>
              </a:rPr>
              <a:t>peopl</a:t>
            </a:r>
            <a:r>
              <a:rPr sz="2000" b="1" i="1" dirty="0">
                <a:latin typeface="Calibri"/>
                <a:cs typeface="Calibri"/>
              </a:rPr>
              <a:t>e</a:t>
            </a:r>
            <a:r>
              <a:rPr sz="2000" b="1" i="1" spc="1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i</a:t>
            </a:r>
            <a:r>
              <a:rPr sz="2000" b="1" i="1" spc="-30" dirty="0">
                <a:latin typeface="Calibri"/>
                <a:cs typeface="Calibri"/>
              </a:rPr>
              <a:t>n</a:t>
            </a:r>
            <a:r>
              <a:rPr sz="2000" b="1" i="1" spc="-25" dirty="0">
                <a:latin typeface="Calibri"/>
                <a:cs typeface="Calibri"/>
              </a:rPr>
              <a:t>t</a:t>
            </a:r>
            <a:r>
              <a:rPr sz="2000" b="1" i="1" dirty="0">
                <a:latin typeface="Calibri"/>
                <a:cs typeface="Calibri"/>
              </a:rPr>
              <a:t>o</a:t>
            </a:r>
            <a:r>
              <a:rPr sz="2000" b="1" i="1" spc="-1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and</a:t>
            </a:r>
            <a:r>
              <a:rPr sz="2000" b="1" i="1" spc="-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i</a:t>
            </a:r>
            <a:r>
              <a:rPr sz="2000" b="1" i="1" spc="-45" dirty="0">
                <a:latin typeface="Calibri"/>
                <a:cs typeface="Calibri"/>
              </a:rPr>
              <a:t>n</a:t>
            </a:r>
            <a:r>
              <a:rPr sz="2000" b="1" i="1" spc="-30" dirty="0">
                <a:latin typeface="Calibri"/>
                <a:cs typeface="Calibri"/>
              </a:rPr>
              <a:t>v</a:t>
            </a:r>
            <a:r>
              <a:rPr sz="2000" b="1" i="1" spc="-5" dirty="0">
                <a:latin typeface="Calibri"/>
                <a:cs typeface="Calibri"/>
              </a:rPr>
              <a:t>ol</a:t>
            </a:r>
            <a:r>
              <a:rPr sz="2000" b="1" i="1" spc="-35" dirty="0">
                <a:latin typeface="Calibri"/>
                <a:cs typeface="Calibri"/>
              </a:rPr>
              <a:t>v</a:t>
            </a:r>
            <a:r>
              <a:rPr sz="2000" b="1" i="1" dirty="0">
                <a:latin typeface="Calibri"/>
                <a:cs typeface="Calibri"/>
              </a:rPr>
              <a:t>e</a:t>
            </a:r>
            <a:r>
              <a:rPr lang="en-US" sz="2000" b="1" i="1" dirty="0">
                <a:latin typeface="Calibri"/>
                <a:cs typeface="Calibri"/>
              </a:rPr>
              <a:t> </a:t>
            </a:r>
            <a:r>
              <a:rPr sz="2000" b="1" i="1" spc="-15" dirty="0">
                <a:latin typeface="Calibri"/>
                <a:cs typeface="Calibri"/>
              </a:rPr>
              <a:t>them</a:t>
            </a:r>
            <a:r>
              <a:rPr sz="2000" b="1" i="1" spc="-1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in</a:t>
            </a:r>
            <a:r>
              <a:rPr sz="2000" b="1" i="1" spc="-5" dirty="0">
                <a:latin typeface="Calibri"/>
                <a:cs typeface="Calibri"/>
              </a:rPr>
              <a:t> </a:t>
            </a:r>
            <a:r>
              <a:rPr sz="2000" b="1" i="1" spc="-15" dirty="0">
                <a:latin typeface="Calibri"/>
                <a:cs typeface="Calibri"/>
              </a:rPr>
              <a:t>the</a:t>
            </a:r>
            <a:r>
              <a:rPr sz="2000" b="1" i="1" spc="-5" dirty="0">
                <a:latin typeface="Calibri"/>
                <a:cs typeface="Calibri"/>
              </a:rPr>
              <a:t> </a:t>
            </a:r>
            <a:r>
              <a:rPr sz="2000" b="1" i="1" spc="-20" dirty="0">
                <a:latin typeface="Calibri"/>
                <a:cs typeface="Calibri"/>
              </a:rPr>
              <a:t>park</a:t>
            </a:r>
            <a:endParaRPr sz="2000" b="1" i="1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99101" y="1433576"/>
            <a:ext cx="3611498" cy="48148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58900"/>
            <a:ext cx="9144000" cy="5346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419" y="614197"/>
            <a:ext cx="7919161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64385">
              <a:lnSpc>
                <a:spcPct val="100000"/>
              </a:lnSpc>
            </a:pPr>
            <a:r>
              <a:rPr spc="-5" dirty="0">
                <a:solidFill>
                  <a:schemeClr val="tx1"/>
                </a:solidFill>
              </a:rPr>
              <a:t>S</a:t>
            </a:r>
            <a:r>
              <a:rPr spc="-40" dirty="0">
                <a:solidFill>
                  <a:schemeClr val="tx1"/>
                </a:solidFill>
              </a:rPr>
              <a:t>t</a:t>
            </a:r>
            <a:r>
              <a:rPr spc="-5" dirty="0">
                <a:solidFill>
                  <a:schemeClr val="tx1"/>
                </a:solidFill>
              </a:rPr>
              <a:t>or</a:t>
            </a:r>
            <a:r>
              <a:rPr spc="-20" dirty="0">
                <a:solidFill>
                  <a:schemeClr val="tx1"/>
                </a:solidFill>
              </a:rPr>
              <a:t>m</a:t>
            </a:r>
            <a:r>
              <a:rPr spc="-55" dirty="0">
                <a:solidFill>
                  <a:schemeClr val="tx1"/>
                </a:solidFill>
              </a:rPr>
              <a:t>w</a:t>
            </a:r>
            <a:r>
              <a:rPr spc="-35" dirty="0">
                <a:solidFill>
                  <a:schemeClr val="tx1"/>
                </a:solidFill>
              </a:rPr>
              <a:t>a</a:t>
            </a:r>
            <a:r>
              <a:rPr spc="-50" dirty="0">
                <a:solidFill>
                  <a:schemeClr val="tx1"/>
                </a:solidFill>
              </a:rPr>
              <a:t>t</a:t>
            </a:r>
            <a:r>
              <a:rPr dirty="0">
                <a:solidFill>
                  <a:schemeClr val="tx1"/>
                </a:solidFill>
              </a:rPr>
              <a:t>er Plan</a:t>
            </a:r>
          </a:p>
        </p:txBody>
      </p:sp>
      <p:sp>
        <p:nvSpPr>
          <p:cNvPr id="4" name="object 4"/>
          <p:cNvSpPr/>
          <p:nvPr/>
        </p:nvSpPr>
        <p:spPr>
          <a:xfrm>
            <a:off x="7134922" y="1358900"/>
            <a:ext cx="2017648" cy="2374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14992" y="2030222"/>
            <a:ext cx="1668390" cy="2802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7652" y="3024505"/>
            <a:ext cx="588419" cy="9952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10161" y="1676400"/>
            <a:ext cx="257175" cy="610235"/>
          </a:xfrm>
          <a:custGeom>
            <a:avLst/>
            <a:gdLst/>
            <a:ahLst/>
            <a:cxnLst/>
            <a:rect l="l" t="t" r="r" b="b"/>
            <a:pathLst>
              <a:path w="257175" h="610235">
                <a:moveTo>
                  <a:pt x="32731" y="354420"/>
                </a:moveTo>
                <a:lnTo>
                  <a:pt x="20687" y="355896"/>
                </a:lnTo>
                <a:lnTo>
                  <a:pt x="7291" y="362341"/>
                </a:lnTo>
                <a:lnTo>
                  <a:pt x="1324" y="372624"/>
                </a:lnTo>
                <a:lnTo>
                  <a:pt x="0" y="384370"/>
                </a:lnTo>
                <a:lnTo>
                  <a:pt x="3724" y="395986"/>
                </a:lnTo>
                <a:lnTo>
                  <a:pt x="128438" y="609727"/>
                </a:lnTo>
                <a:lnTo>
                  <a:pt x="161562" y="552958"/>
                </a:lnTo>
                <a:lnTo>
                  <a:pt x="99863" y="552958"/>
                </a:lnTo>
                <a:lnTo>
                  <a:pt x="99863" y="447641"/>
                </a:lnTo>
                <a:lnTo>
                  <a:pt x="50837" y="363832"/>
                </a:lnTo>
                <a:lnTo>
                  <a:pt x="42942" y="357277"/>
                </a:lnTo>
                <a:lnTo>
                  <a:pt x="32731" y="354420"/>
                </a:lnTo>
                <a:close/>
              </a:path>
              <a:path w="257175" h="610235">
                <a:moveTo>
                  <a:pt x="99863" y="447641"/>
                </a:moveTo>
                <a:lnTo>
                  <a:pt x="99863" y="552958"/>
                </a:lnTo>
                <a:lnTo>
                  <a:pt x="157013" y="552958"/>
                </a:lnTo>
                <a:lnTo>
                  <a:pt x="157013" y="538607"/>
                </a:lnTo>
                <a:lnTo>
                  <a:pt x="103800" y="538607"/>
                </a:lnTo>
                <a:lnTo>
                  <a:pt x="128396" y="496416"/>
                </a:lnTo>
                <a:lnTo>
                  <a:pt x="99863" y="447641"/>
                </a:lnTo>
                <a:close/>
              </a:path>
              <a:path w="257175" h="610235">
                <a:moveTo>
                  <a:pt x="222948" y="353566"/>
                </a:moveTo>
                <a:lnTo>
                  <a:pt x="212058" y="358182"/>
                </a:lnTo>
                <a:lnTo>
                  <a:pt x="203749" y="367157"/>
                </a:lnTo>
                <a:lnTo>
                  <a:pt x="157013" y="447326"/>
                </a:lnTo>
                <a:lnTo>
                  <a:pt x="157013" y="552958"/>
                </a:lnTo>
                <a:lnTo>
                  <a:pt x="161562" y="552958"/>
                </a:lnTo>
                <a:lnTo>
                  <a:pt x="253152" y="395986"/>
                </a:lnTo>
                <a:lnTo>
                  <a:pt x="254517" y="393314"/>
                </a:lnTo>
                <a:lnTo>
                  <a:pt x="256754" y="383047"/>
                </a:lnTo>
                <a:lnTo>
                  <a:pt x="254453" y="372497"/>
                </a:lnTo>
                <a:lnTo>
                  <a:pt x="247260" y="362456"/>
                </a:lnTo>
                <a:lnTo>
                  <a:pt x="234822" y="353714"/>
                </a:lnTo>
                <a:lnTo>
                  <a:pt x="222948" y="353566"/>
                </a:lnTo>
                <a:close/>
              </a:path>
              <a:path w="257175" h="610235">
                <a:moveTo>
                  <a:pt x="128396" y="496416"/>
                </a:moveTo>
                <a:lnTo>
                  <a:pt x="103800" y="538607"/>
                </a:lnTo>
                <a:lnTo>
                  <a:pt x="153076" y="538607"/>
                </a:lnTo>
                <a:lnTo>
                  <a:pt x="128396" y="496416"/>
                </a:lnTo>
                <a:close/>
              </a:path>
              <a:path w="257175" h="610235">
                <a:moveTo>
                  <a:pt x="157013" y="447326"/>
                </a:moveTo>
                <a:lnTo>
                  <a:pt x="128396" y="496416"/>
                </a:lnTo>
                <a:lnTo>
                  <a:pt x="153076" y="538607"/>
                </a:lnTo>
                <a:lnTo>
                  <a:pt x="157013" y="538607"/>
                </a:lnTo>
                <a:lnTo>
                  <a:pt x="157013" y="447326"/>
                </a:lnTo>
                <a:close/>
              </a:path>
              <a:path w="257175" h="610235">
                <a:moveTo>
                  <a:pt x="157013" y="0"/>
                </a:moveTo>
                <a:lnTo>
                  <a:pt x="99863" y="0"/>
                </a:lnTo>
                <a:lnTo>
                  <a:pt x="99863" y="447641"/>
                </a:lnTo>
                <a:lnTo>
                  <a:pt x="128396" y="496416"/>
                </a:lnTo>
                <a:lnTo>
                  <a:pt x="157013" y="447326"/>
                </a:lnTo>
                <a:lnTo>
                  <a:pt x="157013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29361" y="1524000"/>
            <a:ext cx="257175" cy="610235"/>
          </a:xfrm>
          <a:custGeom>
            <a:avLst/>
            <a:gdLst/>
            <a:ahLst/>
            <a:cxnLst/>
            <a:rect l="l" t="t" r="r" b="b"/>
            <a:pathLst>
              <a:path w="257175" h="610235">
                <a:moveTo>
                  <a:pt x="32731" y="354420"/>
                </a:moveTo>
                <a:lnTo>
                  <a:pt x="20687" y="355896"/>
                </a:lnTo>
                <a:lnTo>
                  <a:pt x="7291" y="362341"/>
                </a:lnTo>
                <a:lnTo>
                  <a:pt x="1324" y="372624"/>
                </a:lnTo>
                <a:lnTo>
                  <a:pt x="0" y="384370"/>
                </a:lnTo>
                <a:lnTo>
                  <a:pt x="3724" y="395986"/>
                </a:lnTo>
                <a:lnTo>
                  <a:pt x="128438" y="609727"/>
                </a:lnTo>
                <a:lnTo>
                  <a:pt x="161562" y="552958"/>
                </a:lnTo>
                <a:lnTo>
                  <a:pt x="99863" y="552958"/>
                </a:lnTo>
                <a:lnTo>
                  <a:pt x="99863" y="447641"/>
                </a:lnTo>
                <a:lnTo>
                  <a:pt x="50837" y="363832"/>
                </a:lnTo>
                <a:lnTo>
                  <a:pt x="42942" y="357277"/>
                </a:lnTo>
                <a:lnTo>
                  <a:pt x="32731" y="354420"/>
                </a:lnTo>
                <a:close/>
              </a:path>
              <a:path w="257175" h="610235">
                <a:moveTo>
                  <a:pt x="99863" y="447641"/>
                </a:moveTo>
                <a:lnTo>
                  <a:pt x="99863" y="552958"/>
                </a:lnTo>
                <a:lnTo>
                  <a:pt x="157013" y="552958"/>
                </a:lnTo>
                <a:lnTo>
                  <a:pt x="157013" y="538607"/>
                </a:lnTo>
                <a:lnTo>
                  <a:pt x="103800" y="538607"/>
                </a:lnTo>
                <a:lnTo>
                  <a:pt x="128396" y="496416"/>
                </a:lnTo>
                <a:lnTo>
                  <a:pt x="99863" y="447641"/>
                </a:lnTo>
                <a:close/>
              </a:path>
              <a:path w="257175" h="610235">
                <a:moveTo>
                  <a:pt x="222948" y="353566"/>
                </a:moveTo>
                <a:lnTo>
                  <a:pt x="212058" y="358182"/>
                </a:lnTo>
                <a:lnTo>
                  <a:pt x="203749" y="367157"/>
                </a:lnTo>
                <a:lnTo>
                  <a:pt x="157013" y="447326"/>
                </a:lnTo>
                <a:lnTo>
                  <a:pt x="157013" y="552958"/>
                </a:lnTo>
                <a:lnTo>
                  <a:pt x="161562" y="552958"/>
                </a:lnTo>
                <a:lnTo>
                  <a:pt x="253152" y="395986"/>
                </a:lnTo>
                <a:lnTo>
                  <a:pt x="254517" y="393314"/>
                </a:lnTo>
                <a:lnTo>
                  <a:pt x="256754" y="383047"/>
                </a:lnTo>
                <a:lnTo>
                  <a:pt x="254453" y="372497"/>
                </a:lnTo>
                <a:lnTo>
                  <a:pt x="247260" y="362456"/>
                </a:lnTo>
                <a:lnTo>
                  <a:pt x="234822" y="353714"/>
                </a:lnTo>
                <a:lnTo>
                  <a:pt x="222948" y="353566"/>
                </a:lnTo>
                <a:close/>
              </a:path>
              <a:path w="257175" h="610235">
                <a:moveTo>
                  <a:pt x="128396" y="496416"/>
                </a:moveTo>
                <a:lnTo>
                  <a:pt x="103800" y="538607"/>
                </a:lnTo>
                <a:lnTo>
                  <a:pt x="153076" y="538607"/>
                </a:lnTo>
                <a:lnTo>
                  <a:pt x="128396" y="496416"/>
                </a:lnTo>
                <a:close/>
              </a:path>
              <a:path w="257175" h="610235">
                <a:moveTo>
                  <a:pt x="157013" y="447326"/>
                </a:moveTo>
                <a:lnTo>
                  <a:pt x="128396" y="496416"/>
                </a:lnTo>
                <a:lnTo>
                  <a:pt x="153076" y="538607"/>
                </a:lnTo>
                <a:lnTo>
                  <a:pt x="157013" y="538607"/>
                </a:lnTo>
                <a:lnTo>
                  <a:pt x="157013" y="447326"/>
                </a:lnTo>
                <a:close/>
              </a:path>
              <a:path w="257175" h="610235">
                <a:moveTo>
                  <a:pt x="157013" y="0"/>
                </a:moveTo>
                <a:lnTo>
                  <a:pt x="99863" y="0"/>
                </a:lnTo>
                <a:lnTo>
                  <a:pt x="99863" y="447641"/>
                </a:lnTo>
                <a:lnTo>
                  <a:pt x="128396" y="496416"/>
                </a:lnTo>
                <a:lnTo>
                  <a:pt x="157013" y="447326"/>
                </a:lnTo>
                <a:lnTo>
                  <a:pt x="157013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57560" y="5486400"/>
            <a:ext cx="257175" cy="610235"/>
          </a:xfrm>
          <a:custGeom>
            <a:avLst/>
            <a:gdLst/>
            <a:ahLst/>
            <a:cxnLst/>
            <a:rect l="l" t="t" r="r" b="b"/>
            <a:pathLst>
              <a:path w="257175" h="610235">
                <a:moveTo>
                  <a:pt x="32710" y="354382"/>
                </a:moveTo>
                <a:lnTo>
                  <a:pt x="20679" y="355862"/>
                </a:lnTo>
                <a:lnTo>
                  <a:pt x="7302" y="362321"/>
                </a:lnTo>
                <a:lnTo>
                  <a:pt x="1328" y="372582"/>
                </a:lnTo>
                <a:lnTo>
                  <a:pt x="0" y="384328"/>
                </a:lnTo>
                <a:lnTo>
                  <a:pt x="3725" y="395973"/>
                </a:lnTo>
                <a:lnTo>
                  <a:pt x="128439" y="609727"/>
                </a:lnTo>
                <a:lnTo>
                  <a:pt x="161523" y="553021"/>
                </a:lnTo>
                <a:lnTo>
                  <a:pt x="99864" y="553021"/>
                </a:lnTo>
                <a:lnTo>
                  <a:pt x="99864" y="447339"/>
                </a:lnTo>
                <a:lnTo>
                  <a:pt x="53128" y="367169"/>
                </a:lnTo>
                <a:lnTo>
                  <a:pt x="50810" y="363801"/>
                </a:lnTo>
                <a:lnTo>
                  <a:pt x="42914" y="357241"/>
                </a:lnTo>
                <a:lnTo>
                  <a:pt x="32710" y="354382"/>
                </a:lnTo>
                <a:close/>
              </a:path>
              <a:path w="257175" h="610235">
                <a:moveTo>
                  <a:pt x="99864" y="447339"/>
                </a:moveTo>
                <a:lnTo>
                  <a:pt x="99864" y="553021"/>
                </a:lnTo>
                <a:lnTo>
                  <a:pt x="157014" y="553021"/>
                </a:lnTo>
                <a:lnTo>
                  <a:pt x="157014" y="538619"/>
                </a:lnTo>
                <a:lnTo>
                  <a:pt x="103801" y="538619"/>
                </a:lnTo>
                <a:lnTo>
                  <a:pt x="128439" y="496356"/>
                </a:lnTo>
                <a:lnTo>
                  <a:pt x="99864" y="447339"/>
                </a:lnTo>
                <a:close/>
              </a:path>
              <a:path w="257175" h="610235">
                <a:moveTo>
                  <a:pt x="222906" y="353543"/>
                </a:moveTo>
                <a:lnTo>
                  <a:pt x="212041" y="358178"/>
                </a:lnTo>
                <a:lnTo>
                  <a:pt x="203750" y="367169"/>
                </a:lnTo>
                <a:lnTo>
                  <a:pt x="157014" y="447339"/>
                </a:lnTo>
                <a:lnTo>
                  <a:pt x="157014" y="553021"/>
                </a:lnTo>
                <a:lnTo>
                  <a:pt x="161523" y="553021"/>
                </a:lnTo>
                <a:lnTo>
                  <a:pt x="253153" y="395973"/>
                </a:lnTo>
                <a:lnTo>
                  <a:pt x="254536" y="393251"/>
                </a:lnTo>
                <a:lnTo>
                  <a:pt x="256753" y="382974"/>
                </a:lnTo>
                <a:lnTo>
                  <a:pt x="254434" y="372432"/>
                </a:lnTo>
                <a:lnTo>
                  <a:pt x="247222" y="362407"/>
                </a:lnTo>
                <a:lnTo>
                  <a:pt x="234759" y="353680"/>
                </a:lnTo>
                <a:lnTo>
                  <a:pt x="222906" y="353543"/>
                </a:lnTo>
                <a:close/>
              </a:path>
              <a:path w="257175" h="610235">
                <a:moveTo>
                  <a:pt x="128439" y="496356"/>
                </a:moveTo>
                <a:lnTo>
                  <a:pt x="103801" y="538619"/>
                </a:lnTo>
                <a:lnTo>
                  <a:pt x="153077" y="538619"/>
                </a:lnTo>
                <a:lnTo>
                  <a:pt x="128439" y="496356"/>
                </a:lnTo>
                <a:close/>
              </a:path>
              <a:path w="257175" h="610235">
                <a:moveTo>
                  <a:pt x="157014" y="447339"/>
                </a:moveTo>
                <a:lnTo>
                  <a:pt x="128439" y="496356"/>
                </a:lnTo>
                <a:lnTo>
                  <a:pt x="153077" y="538619"/>
                </a:lnTo>
                <a:lnTo>
                  <a:pt x="157014" y="538619"/>
                </a:lnTo>
                <a:lnTo>
                  <a:pt x="157014" y="447339"/>
                </a:lnTo>
                <a:close/>
              </a:path>
              <a:path w="257175" h="610235">
                <a:moveTo>
                  <a:pt x="157014" y="0"/>
                </a:moveTo>
                <a:lnTo>
                  <a:pt x="99864" y="0"/>
                </a:lnTo>
                <a:lnTo>
                  <a:pt x="99864" y="447339"/>
                </a:lnTo>
                <a:lnTo>
                  <a:pt x="128439" y="496356"/>
                </a:lnTo>
                <a:lnTo>
                  <a:pt x="157014" y="447339"/>
                </a:lnTo>
                <a:lnTo>
                  <a:pt x="157014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51991" y="5894704"/>
            <a:ext cx="1197610" cy="71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Outfl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w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55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30" dirty="0">
                <a:latin typeface="Calibri"/>
                <a:cs typeface="Calibri"/>
              </a:rPr>
              <a:t>w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35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d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Li</a:t>
            </a:r>
            <a:r>
              <a:rPr sz="1600" b="1" spc="-35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tle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</a:t>
            </a:r>
            <a:r>
              <a:rPr sz="1600" b="1" spc="-5" dirty="0">
                <a:latin typeface="Calibri"/>
                <a:cs typeface="Calibri"/>
              </a:rPr>
              <a:t>a</a:t>
            </a:r>
            <a:r>
              <a:rPr sz="1600" b="1" spc="-15" dirty="0">
                <a:latin typeface="Calibri"/>
                <a:cs typeface="Calibri"/>
              </a:rPr>
              <a:t>r</a:t>
            </a:r>
            <a:r>
              <a:rPr sz="1600" b="1" spc="-30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30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eek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917435" y="3332226"/>
            <a:ext cx="434975" cy="328295"/>
          </a:xfrm>
          <a:custGeom>
            <a:avLst/>
            <a:gdLst/>
            <a:ahLst/>
            <a:cxnLst/>
            <a:rect l="l" t="t" r="r" b="b"/>
            <a:pathLst>
              <a:path w="434975" h="328295">
                <a:moveTo>
                  <a:pt x="129726" y="86099"/>
                </a:moveTo>
                <a:lnTo>
                  <a:pt x="0" y="327914"/>
                </a:lnTo>
                <a:lnTo>
                  <a:pt x="100181" y="317627"/>
                </a:lnTo>
                <a:lnTo>
                  <a:pt x="62610" y="317627"/>
                </a:lnTo>
                <a:lnTo>
                  <a:pt x="28955" y="271399"/>
                </a:lnTo>
                <a:lnTo>
                  <a:pt x="114357" y="209068"/>
                </a:lnTo>
                <a:lnTo>
                  <a:pt x="151510" y="124079"/>
                </a:lnTo>
                <a:lnTo>
                  <a:pt x="153918" y="111973"/>
                </a:lnTo>
                <a:lnTo>
                  <a:pt x="151157" y="100394"/>
                </a:lnTo>
                <a:lnTo>
                  <a:pt x="143846" y="90891"/>
                </a:lnTo>
                <a:lnTo>
                  <a:pt x="129726" y="86099"/>
                </a:lnTo>
                <a:close/>
              </a:path>
              <a:path w="434975" h="328295">
                <a:moveTo>
                  <a:pt x="114357" y="209068"/>
                </a:moveTo>
                <a:lnTo>
                  <a:pt x="28955" y="271399"/>
                </a:lnTo>
                <a:lnTo>
                  <a:pt x="62610" y="317627"/>
                </a:lnTo>
                <a:lnTo>
                  <a:pt x="78612" y="305943"/>
                </a:lnTo>
                <a:lnTo>
                  <a:pt x="72008" y="305943"/>
                </a:lnTo>
                <a:lnTo>
                  <a:pt x="42925" y="266065"/>
                </a:lnTo>
                <a:lnTo>
                  <a:pt x="91510" y="261331"/>
                </a:lnTo>
                <a:lnTo>
                  <a:pt x="114357" y="209068"/>
                </a:lnTo>
                <a:close/>
              </a:path>
              <a:path w="434975" h="328295">
                <a:moveTo>
                  <a:pt x="248153" y="246070"/>
                </a:moveTo>
                <a:lnTo>
                  <a:pt x="147128" y="255913"/>
                </a:lnTo>
                <a:lnTo>
                  <a:pt x="62610" y="317627"/>
                </a:lnTo>
                <a:lnTo>
                  <a:pt x="100181" y="317627"/>
                </a:lnTo>
                <a:lnTo>
                  <a:pt x="246125" y="302641"/>
                </a:lnTo>
                <a:lnTo>
                  <a:pt x="258825" y="298159"/>
                </a:lnTo>
                <a:lnTo>
                  <a:pt x="267830" y="288785"/>
                </a:lnTo>
                <a:lnTo>
                  <a:pt x="271748" y="276194"/>
                </a:lnTo>
                <a:lnTo>
                  <a:pt x="267720" y="261277"/>
                </a:lnTo>
                <a:lnTo>
                  <a:pt x="259414" y="251090"/>
                </a:lnTo>
                <a:lnTo>
                  <a:pt x="248153" y="246070"/>
                </a:lnTo>
                <a:close/>
              </a:path>
              <a:path w="434975" h="328295">
                <a:moveTo>
                  <a:pt x="91510" y="261331"/>
                </a:moveTo>
                <a:lnTo>
                  <a:pt x="42925" y="266065"/>
                </a:lnTo>
                <a:lnTo>
                  <a:pt x="72008" y="305943"/>
                </a:lnTo>
                <a:lnTo>
                  <a:pt x="91510" y="261331"/>
                </a:lnTo>
                <a:close/>
              </a:path>
              <a:path w="434975" h="328295">
                <a:moveTo>
                  <a:pt x="147128" y="255913"/>
                </a:moveTo>
                <a:lnTo>
                  <a:pt x="91510" y="261331"/>
                </a:lnTo>
                <a:lnTo>
                  <a:pt x="72008" y="305943"/>
                </a:lnTo>
                <a:lnTo>
                  <a:pt x="78612" y="305943"/>
                </a:lnTo>
                <a:lnTo>
                  <a:pt x="147128" y="255913"/>
                </a:lnTo>
                <a:close/>
              </a:path>
              <a:path w="434975" h="328295">
                <a:moveTo>
                  <a:pt x="400811" y="0"/>
                </a:moveTo>
                <a:lnTo>
                  <a:pt x="114357" y="209068"/>
                </a:lnTo>
                <a:lnTo>
                  <a:pt x="91510" y="261331"/>
                </a:lnTo>
                <a:lnTo>
                  <a:pt x="147128" y="255913"/>
                </a:lnTo>
                <a:lnTo>
                  <a:pt x="434466" y="46101"/>
                </a:lnTo>
                <a:lnTo>
                  <a:pt x="400811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219200"/>
            <a:ext cx="8686800" cy="3505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112" y="5334000"/>
            <a:ext cx="8867775" cy="12308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7340" y="4430521"/>
            <a:ext cx="2896870" cy="776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M</a:t>
            </a:r>
            <a:r>
              <a:rPr sz="1800" spc="-25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ximu</a:t>
            </a:r>
            <a:r>
              <a:rPr sz="1800" dirty="0">
                <a:latin typeface="Calibri"/>
                <a:cs typeface="Calibri"/>
              </a:rPr>
              <a:t>m </a:t>
            </a:r>
            <a:r>
              <a:rPr sz="1800" spc="-85" dirty="0">
                <a:latin typeface="Calibri"/>
                <a:cs typeface="Calibri"/>
              </a:rPr>
              <a:t>W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L</a:t>
            </a:r>
            <a:r>
              <a:rPr sz="1800" spc="-20" dirty="0">
                <a:latin typeface="Calibri"/>
                <a:cs typeface="Calibri"/>
              </a:rPr>
              <a:t>ev</a:t>
            </a:r>
            <a:r>
              <a:rPr sz="1800" dirty="0">
                <a:latin typeface="Calibri"/>
                <a:cs typeface="Calibri"/>
              </a:rPr>
              <a:t>el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6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9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ev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els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S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torm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6336512"/>
            <a:ext cx="85598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12 </a:t>
            </a:r>
            <a:r>
              <a:rPr sz="1800" spc="-10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ou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60089" y="6336512"/>
            <a:ext cx="85598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24 </a:t>
            </a:r>
            <a:r>
              <a:rPr sz="1800" spc="-10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ou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89267" y="6336512"/>
            <a:ext cx="85598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36 </a:t>
            </a:r>
            <a:r>
              <a:rPr sz="1800" spc="-10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ou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18217" y="6336512"/>
            <a:ext cx="85598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48 </a:t>
            </a:r>
            <a:r>
              <a:rPr sz="1800" spc="-10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ou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47166" y="6336512"/>
            <a:ext cx="85598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66 </a:t>
            </a:r>
            <a:r>
              <a:rPr sz="1800" spc="-10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ou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12419" y="614197"/>
            <a:ext cx="7919161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9235">
              <a:lnSpc>
                <a:spcPct val="100000"/>
              </a:lnSpc>
            </a:pPr>
            <a:r>
              <a:rPr spc="-5" dirty="0" err="1">
                <a:solidFill>
                  <a:schemeClr val="tx1"/>
                </a:solidFill>
              </a:rPr>
              <a:t>S</a:t>
            </a:r>
            <a:r>
              <a:rPr spc="-40" dirty="0" err="1">
                <a:solidFill>
                  <a:schemeClr val="tx1"/>
                </a:solidFill>
              </a:rPr>
              <a:t>t</a:t>
            </a:r>
            <a:r>
              <a:rPr spc="-5" dirty="0" err="1">
                <a:solidFill>
                  <a:schemeClr val="tx1"/>
                </a:solidFill>
              </a:rPr>
              <a:t>or</a:t>
            </a:r>
            <a:r>
              <a:rPr spc="-20" dirty="0" err="1">
                <a:solidFill>
                  <a:schemeClr val="tx1"/>
                </a:solidFill>
              </a:rPr>
              <a:t>m</a:t>
            </a:r>
            <a:r>
              <a:rPr spc="-55" dirty="0" err="1">
                <a:solidFill>
                  <a:schemeClr val="tx1"/>
                </a:solidFill>
              </a:rPr>
              <a:t>w</a:t>
            </a:r>
            <a:r>
              <a:rPr spc="-35" dirty="0" err="1">
                <a:solidFill>
                  <a:schemeClr val="tx1"/>
                </a:solidFill>
              </a:rPr>
              <a:t>a</a:t>
            </a:r>
            <a:r>
              <a:rPr spc="-50" dirty="0" err="1">
                <a:solidFill>
                  <a:schemeClr val="tx1"/>
                </a:solidFill>
              </a:rPr>
              <a:t>t</a:t>
            </a:r>
            <a:r>
              <a:rPr dirty="0" err="1">
                <a:solidFill>
                  <a:schemeClr val="tx1"/>
                </a:solidFill>
              </a:rPr>
              <a:t>er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Dia</a:t>
            </a:r>
            <a:r>
              <a:rPr spc="10" dirty="0">
                <a:solidFill>
                  <a:schemeClr val="tx1"/>
                </a:solidFill>
              </a:rPr>
              <a:t>g</a:t>
            </a:r>
            <a:r>
              <a:rPr spc="-85" dirty="0">
                <a:solidFill>
                  <a:schemeClr val="tx1"/>
                </a:solidFill>
              </a:rPr>
              <a:t>r</a:t>
            </a:r>
            <a:r>
              <a:rPr dirty="0">
                <a:solidFill>
                  <a:schemeClr val="tx1"/>
                </a:solidFill>
              </a:rPr>
              <a:t>ams</a:t>
            </a:r>
          </a:p>
        </p:txBody>
      </p:sp>
      <p:sp>
        <p:nvSpPr>
          <p:cNvPr id="11" name="object 11"/>
          <p:cNvSpPr/>
          <p:nvPr/>
        </p:nvSpPr>
        <p:spPr>
          <a:xfrm>
            <a:off x="5046928" y="1715644"/>
            <a:ext cx="1656004" cy="4622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69360" y="3392297"/>
            <a:ext cx="1239265" cy="4767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7919161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635">
              <a:lnSpc>
                <a:spcPct val="100000"/>
              </a:lnSpc>
            </a:pPr>
            <a:r>
              <a:rPr spc="-5" dirty="0">
                <a:solidFill>
                  <a:schemeClr val="tx1"/>
                </a:solidFill>
              </a:rPr>
              <a:t>S</a:t>
            </a:r>
            <a:r>
              <a:rPr spc="-40" dirty="0">
                <a:solidFill>
                  <a:schemeClr val="tx1"/>
                </a:solidFill>
              </a:rPr>
              <a:t>t</a:t>
            </a:r>
            <a:r>
              <a:rPr spc="-5" dirty="0">
                <a:solidFill>
                  <a:schemeClr val="tx1"/>
                </a:solidFill>
              </a:rPr>
              <a:t>or</a:t>
            </a:r>
            <a:r>
              <a:rPr spc="-15" dirty="0">
                <a:solidFill>
                  <a:schemeClr val="tx1"/>
                </a:solidFill>
              </a:rPr>
              <a:t>m</a:t>
            </a:r>
            <a:r>
              <a:rPr spc="-55" dirty="0">
                <a:solidFill>
                  <a:schemeClr val="tx1"/>
                </a:solidFill>
              </a:rPr>
              <a:t>w</a:t>
            </a:r>
            <a:r>
              <a:rPr spc="-35" dirty="0">
                <a:solidFill>
                  <a:schemeClr val="tx1"/>
                </a:solidFill>
              </a:rPr>
              <a:t>a</a:t>
            </a:r>
            <a:r>
              <a:rPr spc="-45" dirty="0">
                <a:solidFill>
                  <a:schemeClr val="tx1"/>
                </a:solidFill>
              </a:rPr>
              <a:t>t</a:t>
            </a:r>
            <a:r>
              <a:rPr dirty="0">
                <a:solidFill>
                  <a:schemeClr val="tx1"/>
                </a:solidFill>
              </a:rPr>
              <a:t>er </a:t>
            </a:r>
            <a:r>
              <a:rPr spc="-190" dirty="0">
                <a:solidFill>
                  <a:schemeClr val="tx1"/>
                </a:solidFill>
              </a:rPr>
              <a:t>V</a:t>
            </a:r>
            <a:r>
              <a:rPr spc="-5" dirty="0">
                <a:solidFill>
                  <a:schemeClr val="tx1"/>
                </a:solidFill>
              </a:rPr>
              <a:t>olum</a:t>
            </a:r>
            <a:r>
              <a:rPr dirty="0">
                <a:solidFill>
                  <a:schemeClr val="tx1"/>
                </a:solidFill>
              </a:rPr>
              <a:t>e</a:t>
            </a:r>
            <a:r>
              <a:rPr spc="1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M</a:t>
            </a:r>
            <a:r>
              <a:rPr spc="-15" dirty="0">
                <a:solidFill>
                  <a:schemeClr val="tx1"/>
                </a:solidFill>
              </a:rPr>
              <a:t>e</a:t>
            </a:r>
            <a:r>
              <a:rPr dirty="0">
                <a:solidFill>
                  <a:schemeClr val="tx1"/>
                </a:solidFill>
              </a:rPr>
              <a:t>trics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1143000"/>
            <a:ext cx="7617461" cy="19184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83,522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F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st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e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apa</a:t>
            </a:r>
            <a:r>
              <a:rPr sz="3200" spc="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ity</a:t>
            </a:r>
            <a:r>
              <a:rPr sz="3200" spc="-5" dirty="0">
                <a:latin typeface="Calibri"/>
                <a:cs typeface="Calibri"/>
              </a:rPr>
              <a:t> </a:t>
            </a:r>
            <a:endParaRPr lang="en-US" sz="3200" spc="-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1,47</a:t>
            </a:r>
            <a:r>
              <a:rPr sz="3200" spc="-10" dirty="0">
                <a:latin typeface="Calibri"/>
                <a:cs typeface="Calibri"/>
              </a:rPr>
              <a:t>5</a:t>
            </a:r>
            <a:r>
              <a:rPr sz="3200" dirty="0">
                <a:latin typeface="Calibri"/>
                <a:cs typeface="Calibri"/>
              </a:rPr>
              <a:t>,000 </a:t>
            </a:r>
            <a:r>
              <a:rPr sz="3200" spc="-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F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f </a:t>
            </a:r>
            <a:r>
              <a:rPr sz="3200" spc="-45" dirty="0">
                <a:latin typeface="Calibri"/>
                <a:cs typeface="Calibri"/>
              </a:rPr>
              <a:t>s</a:t>
            </a:r>
            <a:r>
              <a:rPr sz="3200" spc="-4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e </a:t>
            </a:r>
            <a:r>
              <a:rPr sz="3200" spc="-5" dirty="0">
                <a:latin typeface="Calibri"/>
                <a:cs typeface="Calibri"/>
              </a:rPr>
              <a:t>pe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y</a:t>
            </a:r>
            <a:r>
              <a:rPr sz="3200" dirty="0">
                <a:latin typeface="Calibri"/>
                <a:cs typeface="Calibri"/>
              </a:rPr>
              <a:t>ear</a:t>
            </a: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lang="en-US" sz="3200" dirty="0" err="1">
                <a:latin typeface="Calibri"/>
                <a:cs typeface="Calibri"/>
              </a:rPr>
              <a:t>Evapotranspirate</a:t>
            </a:r>
            <a:r>
              <a:rPr lang="en-US" sz="3200" dirty="0">
                <a:latin typeface="Calibri"/>
                <a:cs typeface="Calibri"/>
              </a:rPr>
              <a:t>, Infiltrate, Slow Release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838200" y="3087352"/>
            <a:ext cx="7119620" cy="3831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60" dirty="0">
                <a:latin typeface="Calibri"/>
                <a:cs typeface="Calibri"/>
              </a:rPr>
              <a:t>P</a:t>
            </a:r>
            <a:r>
              <a:rPr sz="3200" spc="-5" dirty="0">
                <a:latin typeface="Calibri"/>
                <a:cs typeface="Calibri"/>
              </a:rPr>
              <a:t>ollu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 </a:t>
            </a:r>
            <a:r>
              <a:rPr sz="3200" spc="-3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emo</a:t>
            </a:r>
            <a:r>
              <a:rPr sz="3200" spc="-5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al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m the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4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20" dirty="0">
                <a:latin typeface="Calibri"/>
                <a:cs typeface="Calibri"/>
              </a:rPr>
              <a:t>a</a:t>
            </a:r>
            <a:r>
              <a:rPr sz="3200" spc="-4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ed</a:t>
            </a:r>
            <a:r>
              <a:rPr sz="3200" spc="-20" dirty="0">
                <a:latin typeface="Calibri"/>
                <a:cs typeface="Calibri"/>
              </a:rPr>
              <a:t> v</a:t>
            </a:r>
            <a:r>
              <a:rPr sz="3200" spc="-5" dirty="0">
                <a:latin typeface="Calibri"/>
                <a:cs typeface="Calibri"/>
              </a:rPr>
              <a:t>olume</a:t>
            </a:r>
            <a:endParaRPr sz="3200" dirty="0">
              <a:latin typeface="Calibri"/>
              <a:cs typeface="Calibri"/>
            </a:endParaRPr>
          </a:p>
          <a:p>
            <a:pPr marL="756285" indent="-286385">
              <a:lnSpc>
                <a:spcPct val="100000"/>
              </a:lnSpc>
              <a:spcBef>
                <a:spcPts val="620"/>
              </a:spcBef>
              <a:buClr>
                <a:srgbClr val="FFFFFF"/>
              </a:buClr>
              <a:buFont typeface="Arial"/>
              <a:buChar char="•"/>
              <a:tabLst>
                <a:tab pos="756920" algn="l"/>
              </a:tabLst>
            </a:pPr>
            <a:r>
              <a:rPr sz="2400" spc="-22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al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5" dirty="0">
                <a:latin typeface="Calibri"/>
                <a:cs typeface="Calibri"/>
              </a:rPr>
              <a:t>u</a:t>
            </a:r>
            <a:r>
              <a:rPr sz="2400" spc="-5" dirty="0">
                <a:latin typeface="Calibri"/>
                <a:cs typeface="Calibri"/>
              </a:rPr>
              <a:t>spe</a:t>
            </a:r>
            <a:r>
              <a:rPr sz="2400" spc="5" dirty="0">
                <a:latin typeface="Calibri"/>
                <a:cs typeface="Calibri"/>
              </a:rPr>
              <a:t>n</a:t>
            </a:r>
            <a:r>
              <a:rPr sz="2400" spc="-20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Solids</a:t>
            </a:r>
            <a:endParaRPr sz="2400" dirty="0">
              <a:latin typeface="Calibri"/>
              <a:cs typeface="Calibri"/>
            </a:endParaRPr>
          </a:p>
          <a:p>
            <a:pPr marL="756285" indent="-286385">
              <a:lnSpc>
                <a:spcPct val="100000"/>
              </a:lnSpc>
              <a:spcBef>
                <a:spcPts val="550"/>
              </a:spcBef>
              <a:buClr>
                <a:srgbClr val="FFFFFF"/>
              </a:buClr>
              <a:buFont typeface="Arial"/>
              <a:buChar char="•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Phosphorus</a:t>
            </a:r>
          </a:p>
          <a:p>
            <a:pPr marL="756285" indent="-286385">
              <a:lnSpc>
                <a:spcPct val="100000"/>
              </a:lnSpc>
              <a:spcBef>
                <a:spcPts val="575"/>
              </a:spcBef>
              <a:buClr>
                <a:srgbClr val="FFFFFF"/>
              </a:buClr>
              <a:buFont typeface="Arial"/>
              <a:buChar char="•"/>
              <a:tabLst>
                <a:tab pos="756920" algn="l"/>
              </a:tabLst>
            </a:pPr>
            <a:r>
              <a:rPr sz="2400" spc="-20" dirty="0">
                <a:latin typeface="Calibri"/>
                <a:cs typeface="Calibri"/>
              </a:rPr>
              <a:t>Me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als</a:t>
            </a:r>
          </a:p>
          <a:p>
            <a:pPr marL="756285" indent="-286385">
              <a:lnSpc>
                <a:spcPct val="100000"/>
              </a:lnSpc>
              <a:spcBef>
                <a:spcPts val="575"/>
              </a:spcBef>
              <a:buClr>
                <a:srgbClr val="FFFFFF"/>
              </a:buClr>
              <a:buFont typeface="Arial"/>
              <a:buChar char="•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Nit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  <a:p>
            <a:pPr marL="756285" indent="-286385">
              <a:lnSpc>
                <a:spcPct val="100000"/>
              </a:lnSpc>
              <a:spcBef>
                <a:spcPts val="575"/>
              </a:spcBef>
              <a:buClr>
                <a:srgbClr val="FFFFFF"/>
              </a:buClr>
              <a:buFont typeface="Arial"/>
              <a:buChar char="•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ani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s</a:t>
            </a:r>
          </a:p>
          <a:p>
            <a:pPr marL="756285" indent="-286385">
              <a:lnSpc>
                <a:spcPct val="100000"/>
              </a:lnSpc>
              <a:spcBef>
                <a:spcPts val="575"/>
              </a:spcBef>
              <a:buClr>
                <a:srgbClr val="FFFFFF"/>
              </a:buClr>
              <a:buFont typeface="Arial"/>
              <a:buChar char="•"/>
              <a:tabLst>
                <a:tab pos="756920" algn="l"/>
              </a:tabLst>
            </a:pPr>
            <a:r>
              <a:rPr sz="2400" spc="-15" dirty="0">
                <a:latin typeface="Calibri"/>
                <a:cs typeface="Calibri"/>
              </a:rPr>
              <a:t>B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ia</a:t>
            </a:r>
          </a:p>
          <a:p>
            <a:pPr marL="469900">
              <a:lnSpc>
                <a:spcPct val="100000"/>
              </a:lnSpc>
              <a:spcBef>
                <a:spcPts val="1800"/>
              </a:spcBef>
            </a:pPr>
            <a:r>
              <a:rPr sz="2800" spc="-5" dirty="0">
                <a:latin typeface="Calibri"/>
                <a:cs typeface="Calibri"/>
              </a:rPr>
              <a:t>Soi</a:t>
            </a:r>
            <a:r>
              <a:rPr sz="2800" dirty="0">
                <a:latin typeface="Calibri"/>
                <a:cs typeface="Calibri"/>
              </a:rPr>
              <a:t>l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4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ts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30" dirty="0">
                <a:latin typeface="Calibri"/>
                <a:cs typeface="Calibri"/>
              </a:rPr>
              <a:t>v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de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these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50" dirty="0">
                <a:latin typeface="Calibri"/>
                <a:cs typeface="Calibri"/>
              </a:rPr>
              <a:t>v</a:t>
            </a:r>
            <a:r>
              <a:rPr sz="2800" spc="-20" dirty="0">
                <a:latin typeface="Calibri"/>
                <a:cs typeface="Calibri"/>
              </a:rPr>
              <a:t>eme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ts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324</Words>
  <Application>Microsoft Office PowerPoint</Application>
  <PresentationFormat>On-screen Show (4:3)</PresentationFormat>
  <Paragraphs>82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PowerPoint Presentation</vt:lpstr>
      <vt:lpstr>Site Location</vt:lpstr>
      <vt:lpstr>44 Acres Flow into Site</vt:lpstr>
      <vt:lpstr>Existing Conditions</vt:lpstr>
      <vt:lpstr>Existing Conditions</vt:lpstr>
      <vt:lpstr>Project Goals: Manage Stormwater and Create Park </vt:lpstr>
      <vt:lpstr>Stormwater Plan</vt:lpstr>
      <vt:lpstr>Stormwater Diagrams</vt:lpstr>
      <vt:lpstr>Stormwater Volume Metrics</vt:lpstr>
      <vt:lpstr>Park Master Plan</vt:lpstr>
      <vt:lpstr>Entrance Ramps</vt:lpstr>
      <vt:lpstr>Paths &amp; Boardwalks</vt:lpstr>
      <vt:lpstr>Buffer Areas</vt:lpstr>
      <vt:lpstr>Buffer Areas</vt:lpstr>
      <vt:lpstr>Buffer Areas</vt:lpstr>
      <vt:lpstr>PowerPoint Presentation</vt:lpstr>
      <vt:lpstr>Observe, Learn, &amp; Enjoy</vt:lpstr>
      <vt:lpstr>Bioswale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Emma</dc:creator>
  <cp:lastModifiedBy>Michele Adams</cp:lastModifiedBy>
  <cp:revision>10</cp:revision>
  <dcterms:created xsi:type="dcterms:W3CDTF">2016-11-16T13:25:16Z</dcterms:created>
  <dcterms:modified xsi:type="dcterms:W3CDTF">2016-11-28T23:08:01Z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2015-02-23T00:00:00Z</vt:filetime>
  </property>
  <property fmtid="{D5CDD505-2E9C-101B-9397-08002B2CF9AE}" pid="3" name="LastSaved">
    <vt:filetime>2016-11-16T00:00:00Z</vt:filetime>
  </property>
</Properties>
</file>