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74" r:id="rId3"/>
    <p:sldId id="275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76" r:id="rId15"/>
    <p:sldId id="277" r:id="rId16"/>
    <p:sldId id="279" r:id="rId17"/>
    <p:sldId id="280" r:id="rId18"/>
    <p:sldId id="270" r:id="rId19"/>
    <p:sldId id="27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7FFAE-8513-4B1A-8E6F-D8712096D31D}" type="datetimeFigureOut">
              <a:rPr lang="en-US" smtClean="0"/>
              <a:t>10/19/2019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4D5F-8FAD-4C2C-9A0F-E8F6D9D13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578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7FFAE-8513-4B1A-8E6F-D8712096D31D}" type="datetimeFigureOut">
              <a:rPr lang="en-US" smtClean="0"/>
              <a:t>10/19/2019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4D5F-8FAD-4C2C-9A0F-E8F6D9D13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98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7FFAE-8513-4B1A-8E6F-D8712096D31D}" type="datetimeFigureOut">
              <a:rPr lang="en-US" smtClean="0"/>
              <a:t>10/19/2019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4D5F-8FAD-4C2C-9A0F-E8F6D9D13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615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7FFAE-8513-4B1A-8E6F-D8712096D31D}" type="datetimeFigureOut">
              <a:rPr lang="en-US" smtClean="0"/>
              <a:t>10/19/2019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4D5F-8FAD-4C2C-9A0F-E8F6D9D13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187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7FFAE-8513-4B1A-8E6F-D8712096D31D}" type="datetimeFigureOut">
              <a:rPr lang="en-US" smtClean="0"/>
              <a:t>10/19/2019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4D5F-8FAD-4C2C-9A0F-E8F6D9D13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440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7FFAE-8513-4B1A-8E6F-D8712096D31D}" type="datetimeFigureOut">
              <a:rPr lang="en-US" smtClean="0"/>
              <a:t>10/19/2019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4D5F-8FAD-4C2C-9A0F-E8F6D9D13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187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7FFAE-8513-4B1A-8E6F-D8712096D31D}" type="datetimeFigureOut">
              <a:rPr lang="en-US" smtClean="0"/>
              <a:t>10/19/2019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4D5F-8FAD-4C2C-9A0F-E8F6D9D13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544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7FFAE-8513-4B1A-8E6F-D8712096D31D}" type="datetimeFigureOut">
              <a:rPr lang="en-US" smtClean="0"/>
              <a:t>10/19/2019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4D5F-8FAD-4C2C-9A0F-E8F6D9D13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7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7FFAE-8513-4B1A-8E6F-D8712096D31D}" type="datetimeFigureOut">
              <a:rPr lang="en-US" smtClean="0"/>
              <a:t>10/19/2019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4D5F-8FAD-4C2C-9A0F-E8F6D9D13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787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7FFAE-8513-4B1A-8E6F-D8712096D31D}" type="datetimeFigureOut">
              <a:rPr lang="en-US" smtClean="0"/>
              <a:t>10/19/2019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4D5F-8FAD-4C2C-9A0F-E8F6D9D13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973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7FFAE-8513-4B1A-8E6F-D8712096D31D}" type="datetimeFigureOut">
              <a:rPr lang="en-US" smtClean="0"/>
              <a:t>10/19/2019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4D5F-8FAD-4C2C-9A0F-E8F6D9D13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292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7FFAE-8513-4B1A-8E6F-D8712096D31D}" type="datetimeFigureOut">
              <a:rPr lang="en-US" smtClean="0"/>
              <a:t>10/19/2019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964D5F-8FAD-4C2C-9A0F-E8F6D9D13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172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NORTH WAYNE STORM WATER PROJECTS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If this doesn’t work, we’re building an ark.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7660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8739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514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7056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9060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486" y="1573617"/>
            <a:ext cx="8225028" cy="37107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sx="101000" sy="101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707149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646" y="1573617"/>
            <a:ext cx="8220707" cy="37107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sx="101000" sy="101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540414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486" y="1572642"/>
            <a:ext cx="8225028" cy="37127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sx="101000" sy="101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968547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486" y="1573617"/>
            <a:ext cx="8225028" cy="37107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sx="101000" sy="101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990708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486" y="1465326"/>
            <a:ext cx="8225028" cy="39273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sx="101000" sy="101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879903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486" y="1465326"/>
            <a:ext cx="8225028" cy="39273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sx="101000" sy="101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0858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archive.phillywatersheds.org/sites/default/files/StormwaterTreeTrenchDiagramV2_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" y="0"/>
            <a:ext cx="11910060" cy="6864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112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6972"/>
            <a:ext cx="12186002" cy="3990109"/>
          </a:xfrm>
          <a:prstGeom prst="rect">
            <a:avLst/>
          </a:prstGeom>
          <a:solidFill>
            <a:srgbClr val="00B050"/>
          </a:solidFill>
        </p:spPr>
      </p:pic>
      <p:sp>
        <p:nvSpPr>
          <p:cNvPr id="5" name="Freeform 4"/>
          <p:cNvSpPr/>
          <p:nvPr/>
        </p:nvSpPr>
        <p:spPr>
          <a:xfrm>
            <a:off x="789709" y="2585002"/>
            <a:ext cx="1379913" cy="16882"/>
          </a:xfrm>
          <a:custGeom>
            <a:avLst/>
            <a:gdLst>
              <a:gd name="connsiteX0" fmla="*/ 0 w 1379913"/>
              <a:gd name="connsiteY0" fmla="*/ 256 h 16882"/>
              <a:gd name="connsiteX1" fmla="*/ 407324 w 1379913"/>
              <a:gd name="connsiteY1" fmla="*/ 8569 h 16882"/>
              <a:gd name="connsiteX2" fmla="*/ 490451 w 1379913"/>
              <a:gd name="connsiteY2" fmla="*/ 16882 h 16882"/>
              <a:gd name="connsiteX3" fmla="*/ 1188720 w 1379913"/>
              <a:gd name="connsiteY3" fmla="*/ 8569 h 16882"/>
              <a:gd name="connsiteX4" fmla="*/ 1379913 w 1379913"/>
              <a:gd name="connsiteY4" fmla="*/ 256 h 16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9913" h="16882">
                <a:moveTo>
                  <a:pt x="0" y="256"/>
                </a:moveTo>
                <a:lnTo>
                  <a:pt x="407324" y="8569"/>
                </a:lnTo>
                <a:cubicBezTo>
                  <a:pt x="435155" y="9512"/>
                  <a:pt x="462604" y="16882"/>
                  <a:pt x="490451" y="16882"/>
                </a:cubicBezTo>
                <a:cubicBezTo>
                  <a:pt x="723224" y="16882"/>
                  <a:pt x="955964" y="11340"/>
                  <a:pt x="1188720" y="8569"/>
                </a:cubicBezTo>
                <a:cubicBezTo>
                  <a:pt x="1318848" y="-2275"/>
                  <a:pt x="1255107" y="256"/>
                  <a:pt x="1379913" y="256"/>
                </a:cubicBez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5087389" y="3017520"/>
            <a:ext cx="1587731" cy="400857"/>
          </a:xfrm>
          <a:custGeom>
            <a:avLst/>
            <a:gdLst>
              <a:gd name="connsiteX0" fmla="*/ 0 w 1438102"/>
              <a:gd name="connsiteY0" fmla="*/ 0 h 332509"/>
              <a:gd name="connsiteX1" fmla="*/ 49876 w 1438102"/>
              <a:gd name="connsiteY1" fmla="*/ 8313 h 332509"/>
              <a:gd name="connsiteX2" fmla="*/ 74814 w 1438102"/>
              <a:gd name="connsiteY2" fmla="*/ 16625 h 332509"/>
              <a:gd name="connsiteX3" fmla="*/ 108065 w 1438102"/>
              <a:gd name="connsiteY3" fmla="*/ 24938 h 332509"/>
              <a:gd name="connsiteX4" fmla="*/ 191193 w 1438102"/>
              <a:gd name="connsiteY4" fmla="*/ 49876 h 332509"/>
              <a:gd name="connsiteX5" fmla="*/ 332509 w 1438102"/>
              <a:gd name="connsiteY5" fmla="*/ 58189 h 332509"/>
              <a:gd name="connsiteX6" fmla="*/ 498763 w 1438102"/>
              <a:gd name="connsiteY6" fmla="*/ 83127 h 332509"/>
              <a:gd name="connsiteX7" fmla="*/ 515389 w 1438102"/>
              <a:gd name="connsiteY7" fmla="*/ 133004 h 332509"/>
              <a:gd name="connsiteX8" fmla="*/ 540327 w 1438102"/>
              <a:gd name="connsiteY8" fmla="*/ 182880 h 332509"/>
              <a:gd name="connsiteX9" fmla="*/ 573578 w 1438102"/>
              <a:gd name="connsiteY9" fmla="*/ 216131 h 332509"/>
              <a:gd name="connsiteX10" fmla="*/ 590203 w 1438102"/>
              <a:gd name="connsiteY10" fmla="*/ 241069 h 332509"/>
              <a:gd name="connsiteX11" fmla="*/ 623454 w 1438102"/>
              <a:gd name="connsiteY11" fmla="*/ 274320 h 332509"/>
              <a:gd name="connsiteX12" fmla="*/ 631767 w 1438102"/>
              <a:gd name="connsiteY12" fmla="*/ 299258 h 332509"/>
              <a:gd name="connsiteX13" fmla="*/ 673331 w 1438102"/>
              <a:gd name="connsiteY13" fmla="*/ 332509 h 332509"/>
              <a:gd name="connsiteX14" fmla="*/ 731520 w 1438102"/>
              <a:gd name="connsiteY14" fmla="*/ 324196 h 332509"/>
              <a:gd name="connsiteX15" fmla="*/ 756458 w 1438102"/>
              <a:gd name="connsiteY15" fmla="*/ 332509 h 332509"/>
              <a:gd name="connsiteX16" fmla="*/ 897774 w 1438102"/>
              <a:gd name="connsiteY16" fmla="*/ 324196 h 332509"/>
              <a:gd name="connsiteX17" fmla="*/ 922713 w 1438102"/>
              <a:gd name="connsiteY17" fmla="*/ 307571 h 332509"/>
              <a:gd name="connsiteX18" fmla="*/ 964276 w 1438102"/>
              <a:gd name="connsiteY18" fmla="*/ 274320 h 332509"/>
              <a:gd name="connsiteX19" fmla="*/ 997527 w 1438102"/>
              <a:gd name="connsiteY19" fmla="*/ 207818 h 332509"/>
              <a:gd name="connsiteX20" fmla="*/ 1030778 w 1438102"/>
              <a:gd name="connsiteY20" fmla="*/ 108065 h 332509"/>
              <a:gd name="connsiteX21" fmla="*/ 1055716 w 1438102"/>
              <a:gd name="connsiteY21" fmla="*/ 91440 h 332509"/>
              <a:gd name="connsiteX22" fmla="*/ 1064029 w 1438102"/>
              <a:gd name="connsiteY22" fmla="*/ 66502 h 332509"/>
              <a:gd name="connsiteX23" fmla="*/ 1088967 w 1438102"/>
              <a:gd name="connsiteY23" fmla="*/ 58189 h 332509"/>
              <a:gd name="connsiteX24" fmla="*/ 1221971 w 1438102"/>
              <a:gd name="connsiteY24" fmla="*/ 41564 h 332509"/>
              <a:gd name="connsiteX25" fmla="*/ 1321723 w 1438102"/>
              <a:gd name="connsiteY25" fmla="*/ 24938 h 332509"/>
              <a:gd name="connsiteX26" fmla="*/ 1346662 w 1438102"/>
              <a:gd name="connsiteY26" fmla="*/ 16625 h 332509"/>
              <a:gd name="connsiteX27" fmla="*/ 1438102 w 1438102"/>
              <a:gd name="connsiteY27" fmla="*/ 16625 h 332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438102" h="332509">
                <a:moveTo>
                  <a:pt x="0" y="0"/>
                </a:moveTo>
                <a:cubicBezTo>
                  <a:pt x="16625" y="2771"/>
                  <a:pt x="33423" y="4657"/>
                  <a:pt x="49876" y="8313"/>
                </a:cubicBezTo>
                <a:cubicBezTo>
                  <a:pt x="58430" y="10214"/>
                  <a:pt x="66389" y="14218"/>
                  <a:pt x="74814" y="16625"/>
                </a:cubicBezTo>
                <a:cubicBezTo>
                  <a:pt x="85799" y="19764"/>
                  <a:pt x="97122" y="21655"/>
                  <a:pt x="108065" y="24938"/>
                </a:cubicBezTo>
                <a:cubicBezTo>
                  <a:pt x="120412" y="28642"/>
                  <a:pt x="172472" y="48093"/>
                  <a:pt x="191193" y="49876"/>
                </a:cubicBezTo>
                <a:cubicBezTo>
                  <a:pt x="238167" y="54350"/>
                  <a:pt x="285404" y="55418"/>
                  <a:pt x="332509" y="58189"/>
                </a:cubicBezTo>
                <a:cubicBezTo>
                  <a:pt x="419281" y="87112"/>
                  <a:pt x="364905" y="73565"/>
                  <a:pt x="498763" y="83127"/>
                </a:cubicBezTo>
                <a:lnTo>
                  <a:pt x="515389" y="133004"/>
                </a:lnTo>
                <a:cubicBezTo>
                  <a:pt x="523435" y="157140"/>
                  <a:pt x="522749" y="162372"/>
                  <a:pt x="540327" y="182880"/>
                </a:cubicBezTo>
                <a:cubicBezTo>
                  <a:pt x="550528" y="194781"/>
                  <a:pt x="564883" y="203089"/>
                  <a:pt x="573578" y="216131"/>
                </a:cubicBezTo>
                <a:cubicBezTo>
                  <a:pt x="579120" y="224444"/>
                  <a:pt x="583701" y="233484"/>
                  <a:pt x="590203" y="241069"/>
                </a:cubicBezTo>
                <a:cubicBezTo>
                  <a:pt x="600404" y="252970"/>
                  <a:pt x="623454" y="274320"/>
                  <a:pt x="623454" y="274320"/>
                </a:cubicBezTo>
                <a:cubicBezTo>
                  <a:pt x="626225" y="282633"/>
                  <a:pt x="627259" y="291744"/>
                  <a:pt x="631767" y="299258"/>
                </a:cubicBezTo>
                <a:cubicBezTo>
                  <a:pt x="639664" y="312420"/>
                  <a:pt x="662003" y="324957"/>
                  <a:pt x="673331" y="332509"/>
                </a:cubicBezTo>
                <a:cubicBezTo>
                  <a:pt x="692727" y="329738"/>
                  <a:pt x="711927" y="324196"/>
                  <a:pt x="731520" y="324196"/>
                </a:cubicBezTo>
                <a:cubicBezTo>
                  <a:pt x="740282" y="324196"/>
                  <a:pt x="747696" y="332509"/>
                  <a:pt x="756458" y="332509"/>
                </a:cubicBezTo>
                <a:cubicBezTo>
                  <a:pt x="803645" y="332509"/>
                  <a:pt x="850669" y="326967"/>
                  <a:pt x="897774" y="324196"/>
                </a:cubicBezTo>
                <a:cubicBezTo>
                  <a:pt x="906087" y="318654"/>
                  <a:pt x="914911" y="313812"/>
                  <a:pt x="922713" y="307571"/>
                </a:cubicBezTo>
                <a:cubicBezTo>
                  <a:pt x="981945" y="260186"/>
                  <a:pt x="887509" y="325497"/>
                  <a:pt x="964276" y="274320"/>
                </a:cubicBezTo>
                <a:cubicBezTo>
                  <a:pt x="983380" y="217009"/>
                  <a:pt x="968511" y="236836"/>
                  <a:pt x="997527" y="207818"/>
                </a:cubicBezTo>
                <a:cubicBezTo>
                  <a:pt x="1009403" y="148438"/>
                  <a:pt x="995916" y="135955"/>
                  <a:pt x="1030778" y="108065"/>
                </a:cubicBezTo>
                <a:cubicBezTo>
                  <a:pt x="1038579" y="101824"/>
                  <a:pt x="1047403" y="96982"/>
                  <a:pt x="1055716" y="91440"/>
                </a:cubicBezTo>
                <a:cubicBezTo>
                  <a:pt x="1058487" y="83127"/>
                  <a:pt x="1057833" y="72698"/>
                  <a:pt x="1064029" y="66502"/>
                </a:cubicBezTo>
                <a:cubicBezTo>
                  <a:pt x="1070225" y="60306"/>
                  <a:pt x="1080542" y="60596"/>
                  <a:pt x="1088967" y="58189"/>
                </a:cubicBezTo>
                <a:cubicBezTo>
                  <a:pt x="1143008" y="42748"/>
                  <a:pt x="1144652" y="48007"/>
                  <a:pt x="1221971" y="41564"/>
                </a:cubicBezTo>
                <a:cubicBezTo>
                  <a:pt x="1310067" y="19539"/>
                  <a:pt x="1179022" y="50885"/>
                  <a:pt x="1321723" y="24938"/>
                </a:cubicBezTo>
                <a:cubicBezTo>
                  <a:pt x="1330344" y="23370"/>
                  <a:pt x="1337922" y="17249"/>
                  <a:pt x="1346662" y="16625"/>
                </a:cubicBezTo>
                <a:cubicBezTo>
                  <a:pt x="1377065" y="14453"/>
                  <a:pt x="1407622" y="16625"/>
                  <a:pt x="1438102" y="16625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2169622" y="2576945"/>
            <a:ext cx="9010996" cy="841432"/>
          </a:xfrm>
          <a:custGeom>
            <a:avLst/>
            <a:gdLst>
              <a:gd name="connsiteX0" fmla="*/ 0 w 8986058"/>
              <a:gd name="connsiteY0" fmla="*/ 0 h 841432"/>
              <a:gd name="connsiteX1" fmla="*/ 74815 w 8986058"/>
              <a:gd name="connsiteY1" fmla="*/ 16626 h 841432"/>
              <a:gd name="connsiteX2" fmla="*/ 124691 w 8986058"/>
              <a:gd name="connsiteY2" fmla="*/ 33251 h 841432"/>
              <a:gd name="connsiteX3" fmla="*/ 174567 w 8986058"/>
              <a:gd name="connsiteY3" fmla="*/ 41564 h 841432"/>
              <a:gd name="connsiteX4" fmla="*/ 207818 w 8986058"/>
              <a:gd name="connsiteY4" fmla="*/ 49877 h 841432"/>
              <a:gd name="connsiteX5" fmla="*/ 324196 w 8986058"/>
              <a:gd name="connsiteY5" fmla="*/ 66502 h 841432"/>
              <a:gd name="connsiteX6" fmla="*/ 382385 w 8986058"/>
              <a:gd name="connsiteY6" fmla="*/ 74815 h 841432"/>
              <a:gd name="connsiteX7" fmla="*/ 423949 w 8986058"/>
              <a:gd name="connsiteY7" fmla="*/ 83128 h 841432"/>
              <a:gd name="connsiteX8" fmla="*/ 473825 w 8986058"/>
              <a:gd name="connsiteY8" fmla="*/ 91440 h 841432"/>
              <a:gd name="connsiteX9" fmla="*/ 507076 w 8986058"/>
              <a:gd name="connsiteY9" fmla="*/ 99753 h 841432"/>
              <a:gd name="connsiteX10" fmla="*/ 532015 w 8986058"/>
              <a:gd name="connsiteY10" fmla="*/ 108066 h 841432"/>
              <a:gd name="connsiteX11" fmla="*/ 640080 w 8986058"/>
              <a:gd name="connsiteY11" fmla="*/ 116379 h 841432"/>
              <a:gd name="connsiteX12" fmla="*/ 723207 w 8986058"/>
              <a:gd name="connsiteY12" fmla="*/ 124691 h 841432"/>
              <a:gd name="connsiteX13" fmla="*/ 947651 w 8986058"/>
              <a:gd name="connsiteY13" fmla="*/ 141317 h 841432"/>
              <a:gd name="connsiteX14" fmla="*/ 1022465 w 8986058"/>
              <a:gd name="connsiteY14" fmla="*/ 149630 h 841432"/>
              <a:gd name="connsiteX15" fmla="*/ 1163782 w 8986058"/>
              <a:gd name="connsiteY15" fmla="*/ 157942 h 841432"/>
              <a:gd name="connsiteX16" fmla="*/ 1221971 w 8986058"/>
              <a:gd name="connsiteY16" fmla="*/ 166255 h 841432"/>
              <a:gd name="connsiteX17" fmla="*/ 1263535 w 8986058"/>
              <a:gd name="connsiteY17" fmla="*/ 174568 h 841432"/>
              <a:gd name="connsiteX18" fmla="*/ 1330036 w 8986058"/>
              <a:gd name="connsiteY18" fmla="*/ 182880 h 841432"/>
              <a:gd name="connsiteX19" fmla="*/ 1421476 w 8986058"/>
              <a:gd name="connsiteY19" fmla="*/ 199506 h 841432"/>
              <a:gd name="connsiteX20" fmla="*/ 1546167 w 8986058"/>
              <a:gd name="connsiteY20" fmla="*/ 216131 h 841432"/>
              <a:gd name="connsiteX21" fmla="*/ 1670858 w 8986058"/>
              <a:gd name="connsiteY21" fmla="*/ 224444 h 841432"/>
              <a:gd name="connsiteX22" fmla="*/ 1753985 w 8986058"/>
              <a:gd name="connsiteY22" fmla="*/ 232757 h 841432"/>
              <a:gd name="connsiteX23" fmla="*/ 1853738 w 8986058"/>
              <a:gd name="connsiteY23" fmla="*/ 241070 h 841432"/>
              <a:gd name="connsiteX24" fmla="*/ 1928553 w 8986058"/>
              <a:gd name="connsiteY24" fmla="*/ 257695 h 841432"/>
              <a:gd name="connsiteX25" fmla="*/ 1995055 w 8986058"/>
              <a:gd name="connsiteY25" fmla="*/ 274320 h 841432"/>
              <a:gd name="connsiteX26" fmla="*/ 2094807 w 8986058"/>
              <a:gd name="connsiteY26" fmla="*/ 299259 h 841432"/>
              <a:gd name="connsiteX27" fmla="*/ 2128058 w 8986058"/>
              <a:gd name="connsiteY27" fmla="*/ 307571 h 841432"/>
              <a:gd name="connsiteX28" fmla="*/ 2177935 w 8986058"/>
              <a:gd name="connsiteY28" fmla="*/ 315884 h 841432"/>
              <a:gd name="connsiteX29" fmla="*/ 2236124 w 8986058"/>
              <a:gd name="connsiteY29" fmla="*/ 332510 h 841432"/>
              <a:gd name="connsiteX30" fmla="*/ 2452255 w 8986058"/>
              <a:gd name="connsiteY30" fmla="*/ 349135 h 841432"/>
              <a:gd name="connsiteX31" fmla="*/ 2693324 w 8986058"/>
              <a:gd name="connsiteY31" fmla="*/ 365760 h 841432"/>
              <a:gd name="connsiteX32" fmla="*/ 2776451 w 8986058"/>
              <a:gd name="connsiteY32" fmla="*/ 374073 h 841432"/>
              <a:gd name="connsiteX33" fmla="*/ 2809702 w 8986058"/>
              <a:gd name="connsiteY33" fmla="*/ 382386 h 841432"/>
              <a:gd name="connsiteX34" fmla="*/ 2834640 w 8986058"/>
              <a:gd name="connsiteY34" fmla="*/ 399011 h 841432"/>
              <a:gd name="connsiteX35" fmla="*/ 2867891 w 8986058"/>
              <a:gd name="connsiteY35" fmla="*/ 432262 h 841432"/>
              <a:gd name="connsiteX36" fmla="*/ 2892829 w 8986058"/>
              <a:gd name="connsiteY36" fmla="*/ 440575 h 841432"/>
              <a:gd name="connsiteX37" fmla="*/ 2951018 w 8986058"/>
              <a:gd name="connsiteY37" fmla="*/ 490451 h 841432"/>
              <a:gd name="connsiteX38" fmla="*/ 2967644 w 8986058"/>
              <a:gd name="connsiteY38" fmla="*/ 507077 h 841432"/>
              <a:gd name="connsiteX39" fmla="*/ 3017520 w 8986058"/>
              <a:gd name="connsiteY39" fmla="*/ 540328 h 841432"/>
              <a:gd name="connsiteX40" fmla="*/ 3059084 w 8986058"/>
              <a:gd name="connsiteY40" fmla="*/ 573579 h 841432"/>
              <a:gd name="connsiteX41" fmla="*/ 3075709 w 8986058"/>
              <a:gd name="connsiteY41" fmla="*/ 598517 h 841432"/>
              <a:gd name="connsiteX42" fmla="*/ 3092335 w 8986058"/>
              <a:gd name="connsiteY42" fmla="*/ 615142 h 841432"/>
              <a:gd name="connsiteX43" fmla="*/ 3133898 w 8986058"/>
              <a:gd name="connsiteY43" fmla="*/ 689957 h 841432"/>
              <a:gd name="connsiteX44" fmla="*/ 3167149 w 8986058"/>
              <a:gd name="connsiteY44" fmla="*/ 698270 h 841432"/>
              <a:gd name="connsiteX45" fmla="*/ 3192087 w 8986058"/>
              <a:gd name="connsiteY45" fmla="*/ 706582 h 841432"/>
              <a:gd name="connsiteX46" fmla="*/ 3341716 w 8986058"/>
              <a:gd name="connsiteY46" fmla="*/ 714895 h 841432"/>
              <a:gd name="connsiteX47" fmla="*/ 3424844 w 8986058"/>
              <a:gd name="connsiteY47" fmla="*/ 756459 h 841432"/>
              <a:gd name="connsiteX48" fmla="*/ 3483033 w 8986058"/>
              <a:gd name="connsiteY48" fmla="*/ 798022 h 841432"/>
              <a:gd name="connsiteX49" fmla="*/ 3499658 w 8986058"/>
              <a:gd name="connsiteY49" fmla="*/ 814648 h 841432"/>
              <a:gd name="connsiteX50" fmla="*/ 3782291 w 8986058"/>
              <a:gd name="connsiteY50" fmla="*/ 839586 h 841432"/>
              <a:gd name="connsiteX51" fmla="*/ 3906982 w 8986058"/>
              <a:gd name="connsiteY51" fmla="*/ 831273 h 841432"/>
              <a:gd name="connsiteX52" fmla="*/ 3965171 w 8986058"/>
              <a:gd name="connsiteY52" fmla="*/ 781397 h 841432"/>
              <a:gd name="connsiteX53" fmla="*/ 3990109 w 8986058"/>
              <a:gd name="connsiteY53" fmla="*/ 773084 h 841432"/>
              <a:gd name="connsiteX54" fmla="*/ 4048298 w 8986058"/>
              <a:gd name="connsiteY54" fmla="*/ 731520 h 841432"/>
              <a:gd name="connsiteX55" fmla="*/ 4064924 w 8986058"/>
              <a:gd name="connsiteY55" fmla="*/ 714895 h 841432"/>
              <a:gd name="connsiteX56" fmla="*/ 4089862 w 8986058"/>
              <a:gd name="connsiteY56" fmla="*/ 706582 h 841432"/>
              <a:gd name="connsiteX57" fmla="*/ 4231178 w 8986058"/>
              <a:gd name="connsiteY57" fmla="*/ 698270 h 841432"/>
              <a:gd name="connsiteX58" fmla="*/ 4272742 w 8986058"/>
              <a:gd name="connsiteY58" fmla="*/ 673331 h 841432"/>
              <a:gd name="connsiteX59" fmla="*/ 4297680 w 8986058"/>
              <a:gd name="connsiteY59" fmla="*/ 656706 h 841432"/>
              <a:gd name="connsiteX60" fmla="*/ 4314305 w 8986058"/>
              <a:gd name="connsiteY60" fmla="*/ 640080 h 841432"/>
              <a:gd name="connsiteX61" fmla="*/ 4364182 w 8986058"/>
              <a:gd name="connsiteY61" fmla="*/ 623455 h 841432"/>
              <a:gd name="connsiteX62" fmla="*/ 4405745 w 8986058"/>
              <a:gd name="connsiteY62" fmla="*/ 590204 h 841432"/>
              <a:gd name="connsiteX63" fmla="*/ 4422371 w 8986058"/>
              <a:gd name="connsiteY63" fmla="*/ 540328 h 841432"/>
              <a:gd name="connsiteX64" fmla="*/ 4663440 w 8986058"/>
              <a:gd name="connsiteY64" fmla="*/ 448888 h 841432"/>
              <a:gd name="connsiteX65" fmla="*/ 4696691 w 8986058"/>
              <a:gd name="connsiteY65" fmla="*/ 440575 h 841432"/>
              <a:gd name="connsiteX66" fmla="*/ 4721629 w 8986058"/>
              <a:gd name="connsiteY66" fmla="*/ 432262 h 841432"/>
              <a:gd name="connsiteX67" fmla="*/ 4763193 w 8986058"/>
              <a:gd name="connsiteY67" fmla="*/ 423950 h 841432"/>
              <a:gd name="connsiteX68" fmla="*/ 5020887 w 8986058"/>
              <a:gd name="connsiteY68" fmla="*/ 423950 h 841432"/>
              <a:gd name="connsiteX69" fmla="*/ 5045825 w 8986058"/>
              <a:gd name="connsiteY69" fmla="*/ 407324 h 841432"/>
              <a:gd name="connsiteX70" fmla="*/ 5062451 w 8986058"/>
              <a:gd name="connsiteY70" fmla="*/ 390699 h 841432"/>
              <a:gd name="connsiteX71" fmla="*/ 5270269 w 8986058"/>
              <a:gd name="connsiteY71" fmla="*/ 382386 h 841432"/>
              <a:gd name="connsiteX72" fmla="*/ 5411585 w 8986058"/>
              <a:gd name="connsiteY72" fmla="*/ 374073 h 841432"/>
              <a:gd name="connsiteX73" fmla="*/ 5444836 w 8986058"/>
              <a:gd name="connsiteY73" fmla="*/ 382386 h 841432"/>
              <a:gd name="connsiteX74" fmla="*/ 5710844 w 8986058"/>
              <a:gd name="connsiteY74" fmla="*/ 382386 h 841432"/>
              <a:gd name="connsiteX75" fmla="*/ 5752407 w 8986058"/>
              <a:gd name="connsiteY75" fmla="*/ 374073 h 841432"/>
              <a:gd name="connsiteX76" fmla="*/ 5777345 w 8986058"/>
              <a:gd name="connsiteY76" fmla="*/ 365760 h 841432"/>
              <a:gd name="connsiteX77" fmla="*/ 6043353 w 8986058"/>
              <a:gd name="connsiteY77" fmla="*/ 374073 h 841432"/>
              <a:gd name="connsiteX78" fmla="*/ 6126480 w 8986058"/>
              <a:gd name="connsiteY78" fmla="*/ 390699 h 841432"/>
              <a:gd name="connsiteX79" fmla="*/ 6184669 w 8986058"/>
              <a:gd name="connsiteY79" fmla="*/ 407324 h 841432"/>
              <a:gd name="connsiteX80" fmla="*/ 6259484 w 8986058"/>
              <a:gd name="connsiteY80" fmla="*/ 382386 h 841432"/>
              <a:gd name="connsiteX81" fmla="*/ 6284422 w 8986058"/>
              <a:gd name="connsiteY81" fmla="*/ 374073 h 841432"/>
              <a:gd name="connsiteX82" fmla="*/ 6367549 w 8986058"/>
              <a:gd name="connsiteY82" fmla="*/ 365760 h 841432"/>
              <a:gd name="connsiteX83" fmla="*/ 6425738 w 8986058"/>
              <a:gd name="connsiteY83" fmla="*/ 357448 h 841432"/>
              <a:gd name="connsiteX84" fmla="*/ 6650182 w 8986058"/>
              <a:gd name="connsiteY84" fmla="*/ 349135 h 841432"/>
              <a:gd name="connsiteX85" fmla="*/ 6691745 w 8986058"/>
              <a:gd name="connsiteY85" fmla="*/ 340822 h 841432"/>
              <a:gd name="connsiteX86" fmla="*/ 6716684 w 8986058"/>
              <a:gd name="connsiteY86" fmla="*/ 332510 h 841432"/>
              <a:gd name="connsiteX87" fmla="*/ 6833062 w 8986058"/>
              <a:gd name="connsiteY87" fmla="*/ 340822 h 841432"/>
              <a:gd name="connsiteX88" fmla="*/ 7132320 w 8986058"/>
              <a:gd name="connsiteY88" fmla="*/ 357448 h 841432"/>
              <a:gd name="connsiteX89" fmla="*/ 7431578 w 8986058"/>
              <a:gd name="connsiteY89" fmla="*/ 365760 h 841432"/>
              <a:gd name="connsiteX90" fmla="*/ 7506393 w 8986058"/>
              <a:gd name="connsiteY90" fmla="*/ 357448 h 841432"/>
              <a:gd name="connsiteX91" fmla="*/ 7556269 w 8986058"/>
              <a:gd name="connsiteY91" fmla="*/ 340822 h 841432"/>
              <a:gd name="connsiteX92" fmla="*/ 7747462 w 8986058"/>
              <a:gd name="connsiteY92" fmla="*/ 332510 h 841432"/>
              <a:gd name="connsiteX93" fmla="*/ 7789025 w 8986058"/>
              <a:gd name="connsiteY93" fmla="*/ 324197 h 841432"/>
              <a:gd name="connsiteX94" fmla="*/ 8071658 w 8986058"/>
              <a:gd name="connsiteY94" fmla="*/ 340822 h 841432"/>
              <a:gd name="connsiteX95" fmla="*/ 8146473 w 8986058"/>
              <a:gd name="connsiteY95" fmla="*/ 332510 h 841432"/>
              <a:gd name="connsiteX96" fmla="*/ 8545484 w 8986058"/>
              <a:gd name="connsiteY96" fmla="*/ 315884 h 841432"/>
              <a:gd name="connsiteX97" fmla="*/ 8728364 w 8986058"/>
              <a:gd name="connsiteY97" fmla="*/ 299259 h 841432"/>
              <a:gd name="connsiteX98" fmla="*/ 8869680 w 8986058"/>
              <a:gd name="connsiteY98" fmla="*/ 307571 h 841432"/>
              <a:gd name="connsiteX99" fmla="*/ 8986058 w 8986058"/>
              <a:gd name="connsiteY99" fmla="*/ 332510 h 841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8986058" h="841432">
                <a:moveTo>
                  <a:pt x="0" y="0"/>
                </a:moveTo>
                <a:cubicBezTo>
                  <a:pt x="24938" y="5542"/>
                  <a:pt x="50131" y="10044"/>
                  <a:pt x="74815" y="16626"/>
                </a:cubicBezTo>
                <a:cubicBezTo>
                  <a:pt x="91748" y="21141"/>
                  <a:pt x="107405" y="30370"/>
                  <a:pt x="124691" y="33251"/>
                </a:cubicBezTo>
                <a:cubicBezTo>
                  <a:pt x="141316" y="36022"/>
                  <a:pt x="158040" y="38258"/>
                  <a:pt x="174567" y="41564"/>
                </a:cubicBezTo>
                <a:cubicBezTo>
                  <a:pt x="185770" y="43805"/>
                  <a:pt x="196549" y="47999"/>
                  <a:pt x="207818" y="49877"/>
                </a:cubicBezTo>
                <a:cubicBezTo>
                  <a:pt x="246471" y="56319"/>
                  <a:pt x="285403" y="60960"/>
                  <a:pt x="324196" y="66502"/>
                </a:cubicBezTo>
                <a:cubicBezTo>
                  <a:pt x="343592" y="69273"/>
                  <a:pt x="363172" y="70972"/>
                  <a:pt x="382385" y="74815"/>
                </a:cubicBezTo>
                <a:lnTo>
                  <a:pt x="423949" y="83128"/>
                </a:lnTo>
                <a:cubicBezTo>
                  <a:pt x="440532" y="86143"/>
                  <a:pt x="457298" y="88135"/>
                  <a:pt x="473825" y="91440"/>
                </a:cubicBezTo>
                <a:cubicBezTo>
                  <a:pt x="485028" y="93681"/>
                  <a:pt x="496091" y="96614"/>
                  <a:pt x="507076" y="99753"/>
                </a:cubicBezTo>
                <a:cubicBezTo>
                  <a:pt x="515502" y="102160"/>
                  <a:pt x="523320" y="106979"/>
                  <a:pt x="532015" y="108066"/>
                </a:cubicBezTo>
                <a:cubicBezTo>
                  <a:pt x="567864" y="112547"/>
                  <a:pt x="604088" y="113249"/>
                  <a:pt x="640080" y="116379"/>
                </a:cubicBezTo>
                <a:cubicBezTo>
                  <a:pt x="667822" y="118791"/>
                  <a:pt x="695498" y="121920"/>
                  <a:pt x="723207" y="124691"/>
                </a:cubicBezTo>
                <a:cubicBezTo>
                  <a:pt x="822026" y="149396"/>
                  <a:pt x="724489" y="127369"/>
                  <a:pt x="947651" y="141317"/>
                </a:cubicBezTo>
                <a:cubicBezTo>
                  <a:pt x="972694" y="142882"/>
                  <a:pt x="997447" y="147706"/>
                  <a:pt x="1022465" y="149630"/>
                </a:cubicBezTo>
                <a:cubicBezTo>
                  <a:pt x="1069513" y="153249"/>
                  <a:pt x="1116676" y="155171"/>
                  <a:pt x="1163782" y="157942"/>
                </a:cubicBezTo>
                <a:cubicBezTo>
                  <a:pt x="1183178" y="160713"/>
                  <a:pt x="1202644" y="163034"/>
                  <a:pt x="1221971" y="166255"/>
                </a:cubicBezTo>
                <a:cubicBezTo>
                  <a:pt x="1235908" y="168578"/>
                  <a:pt x="1249570" y="172420"/>
                  <a:pt x="1263535" y="174568"/>
                </a:cubicBezTo>
                <a:cubicBezTo>
                  <a:pt x="1285615" y="177965"/>
                  <a:pt x="1307869" y="180109"/>
                  <a:pt x="1330036" y="182880"/>
                </a:cubicBezTo>
                <a:cubicBezTo>
                  <a:pt x="1386926" y="197103"/>
                  <a:pt x="1344035" y="187592"/>
                  <a:pt x="1421476" y="199506"/>
                </a:cubicBezTo>
                <a:cubicBezTo>
                  <a:pt x="1485447" y="209348"/>
                  <a:pt x="1470465" y="209823"/>
                  <a:pt x="1546167" y="216131"/>
                </a:cubicBezTo>
                <a:cubicBezTo>
                  <a:pt x="1587679" y="219590"/>
                  <a:pt x="1629335" y="221122"/>
                  <a:pt x="1670858" y="224444"/>
                </a:cubicBezTo>
                <a:cubicBezTo>
                  <a:pt x="1698617" y="226665"/>
                  <a:pt x="1726252" y="230236"/>
                  <a:pt x="1753985" y="232757"/>
                </a:cubicBezTo>
                <a:lnTo>
                  <a:pt x="1853738" y="241070"/>
                </a:lnTo>
                <a:cubicBezTo>
                  <a:pt x="1969017" y="269887"/>
                  <a:pt x="1791294" y="226020"/>
                  <a:pt x="1928553" y="257695"/>
                </a:cubicBezTo>
                <a:cubicBezTo>
                  <a:pt x="1950817" y="262833"/>
                  <a:pt x="1972888" y="268778"/>
                  <a:pt x="1995055" y="274320"/>
                </a:cubicBezTo>
                <a:lnTo>
                  <a:pt x="2094807" y="299259"/>
                </a:lnTo>
                <a:cubicBezTo>
                  <a:pt x="2105891" y="302030"/>
                  <a:pt x="2116789" y="305693"/>
                  <a:pt x="2128058" y="307571"/>
                </a:cubicBezTo>
                <a:lnTo>
                  <a:pt x="2177935" y="315884"/>
                </a:lnTo>
                <a:cubicBezTo>
                  <a:pt x="2199301" y="323006"/>
                  <a:pt x="2213162" y="328335"/>
                  <a:pt x="2236124" y="332510"/>
                </a:cubicBezTo>
                <a:cubicBezTo>
                  <a:pt x="2313206" y="346525"/>
                  <a:pt x="2364340" y="344508"/>
                  <a:pt x="2452255" y="349135"/>
                </a:cubicBezTo>
                <a:cubicBezTo>
                  <a:pt x="2584643" y="368048"/>
                  <a:pt x="2447924" y="350423"/>
                  <a:pt x="2693324" y="365760"/>
                </a:cubicBezTo>
                <a:cubicBezTo>
                  <a:pt x="2721117" y="367497"/>
                  <a:pt x="2748742" y="371302"/>
                  <a:pt x="2776451" y="374073"/>
                </a:cubicBezTo>
                <a:cubicBezTo>
                  <a:pt x="2787535" y="376844"/>
                  <a:pt x="2799201" y="377886"/>
                  <a:pt x="2809702" y="382386"/>
                </a:cubicBezTo>
                <a:cubicBezTo>
                  <a:pt x="2818885" y="386321"/>
                  <a:pt x="2827055" y="392509"/>
                  <a:pt x="2834640" y="399011"/>
                </a:cubicBezTo>
                <a:cubicBezTo>
                  <a:pt x="2846541" y="409212"/>
                  <a:pt x="2853021" y="427305"/>
                  <a:pt x="2867891" y="432262"/>
                </a:cubicBezTo>
                <a:lnTo>
                  <a:pt x="2892829" y="440575"/>
                </a:lnTo>
                <a:cubicBezTo>
                  <a:pt x="2972872" y="520618"/>
                  <a:pt x="2887717" y="439810"/>
                  <a:pt x="2951018" y="490451"/>
                </a:cubicBezTo>
                <a:cubicBezTo>
                  <a:pt x="2957138" y="495347"/>
                  <a:pt x="2961374" y="502374"/>
                  <a:pt x="2967644" y="507077"/>
                </a:cubicBezTo>
                <a:cubicBezTo>
                  <a:pt x="2983629" y="519066"/>
                  <a:pt x="3017520" y="540328"/>
                  <a:pt x="3017520" y="540328"/>
                </a:cubicBezTo>
                <a:cubicBezTo>
                  <a:pt x="3065164" y="611795"/>
                  <a:pt x="3001724" y="527691"/>
                  <a:pt x="3059084" y="573579"/>
                </a:cubicBezTo>
                <a:cubicBezTo>
                  <a:pt x="3066885" y="579820"/>
                  <a:pt x="3069468" y="590716"/>
                  <a:pt x="3075709" y="598517"/>
                </a:cubicBezTo>
                <a:cubicBezTo>
                  <a:pt x="3080605" y="604637"/>
                  <a:pt x="3086793" y="609600"/>
                  <a:pt x="3092335" y="615142"/>
                </a:cubicBezTo>
                <a:cubicBezTo>
                  <a:pt x="3099369" y="636246"/>
                  <a:pt x="3113109" y="684759"/>
                  <a:pt x="3133898" y="689957"/>
                </a:cubicBezTo>
                <a:cubicBezTo>
                  <a:pt x="3144982" y="692728"/>
                  <a:pt x="3156164" y="695131"/>
                  <a:pt x="3167149" y="698270"/>
                </a:cubicBezTo>
                <a:cubicBezTo>
                  <a:pt x="3175574" y="700677"/>
                  <a:pt x="3183364" y="705751"/>
                  <a:pt x="3192087" y="706582"/>
                </a:cubicBezTo>
                <a:cubicBezTo>
                  <a:pt x="3241815" y="711318"/>
                  <a:pt x="3291840" y="712124"/>
                  <a:pt x="3341716" y="714895"/>
                </a:cubicBezTo>
                <a:cubicBezTo>
                  <a:pt x="3401099" y="754483"/>
                  <a:pt x="3372208" y="743300"/>
                  <a:pt x="3424844" y="756459"/>
                </a:cubicBezTo>
                <a:cubicBezTo>
                  <a:pt x="3446438" y="770855"/>
                  <a:pt x="3462413" y="780839"/>
                  <a:pt x="3483033" y="798022"/>
                </a:cubicBezTo>
                <a:cubicBezTo>
                  <a:pt x="3489054" y="803039"/>
                  <a:pt x="3492648" y="811143"/>
                  <a:pt x="3499658" y="814648"/>
                </a:cubicBezTo>
                <a:cubicBezTo>
                  <a:pt x="3578839" y="854239"/>
                  <a:pt x="3728477" y="837664"/>
                  <a:pt x="3782291" y="839586"/>
                </a:cubicBezTo>
                <a:cubicBezTo>
                  <a:pt x="3823855" y="836815"/>
                  <a:pt x="3865893" y="838121"/>
                  <a:pt x="3906982" y="831273"/>
                </a:cubicBezTo>
                <a:cubicBezTo>
                  <a:pt x="3933806" y="826802"/>
                  <a:pt x="3942359" y="789001"/>
                  <a:pt x="3965171" y="781397"/>
                </a:cubicBezTo>
                <a:lnTo>
                  <a:pt x="3990109" y="773084"/>
                </a:lnTo>
                <a:cubicBezTo>
                  <a:pt x="4029556" y="733637"/>
                  <a:pt x="4008490" y="744790"/>
                  <a:pt x="4048298" y="731520"/>
                </a:cubicBezTo>
                <a:cubicBezTo>
                  <a:pt x="4053840" y="725978"/>
                  <a:pt x="4058204" y="718927"/>
                  <a:pt x="4064924" y="714895"/>
                </a:cubicBezTo>
                <a:cubicBezTo>
                  <a:pt x="4072438" y="710387"/>
                  <a:pt x="4081143" y="707454"/>
                  <a:pt x="4089862" y="706582"/>
                </a:cubicBezTo>
                <a:cubicBezTo>
                  <a:pt x="4136815" y="701887"/>
                  <a:pt x="4184073" y="701041"/>
                  <a:pt x="4231178" y="698270"/>
                </a:cubicBezTo>
                <a:cubicBezTo>
                  <a:pt x="4263651" y="665797"/>
                  <a:pt x="4229578" y="694913"/>
                  <a:pt x="4272742" y="673331"/>
                </a:cubicBezTo>
                <a:cubicBezTo>
                  <a:pt x="4281678" y="668863"/>
                  <a:pt x="4289879" y="662947"/>
                  <a:pt x="4297680" y="656706"/>
                </a:cubicBezTo>
                <a:cubicBezTo>
                  <a:pt x="4303800" y="651810"/>
                  <a:pt x="4307295" y="643585"/>
                  <a:pt x="4314305" y="640080"/>
                </a:cubicBezTo>
                <a:cubicBezTo>
                  <a:pt x="4329980" y="632243"/>
                  <a:pt x="4349600" y="633176"/>
                  <a:pt x="4364182" y="623455"/>
                </a:cubicBezTo>
                <a:cubicBezTo>
                  <a:pt x="4395641" y="602483"/>
                  <a:pt x="4382056" y="613895"/>
                  <a:pt x="4405745" y="590204"/>
                </a:cubicBezTo>
                <a:cubicBezTo>
                  <a:pt x="4411287" y="573579"/>
                  <a:pt x="4409979" y="552720"/>
                  <a:pt x="4422371" y="540328"/>
                </a:cubicBezTo>
                <a:cubicBezTo>
                  <a:pt x="4506212" y="456487"/>
                  <a:pt x="4441801" y="510030"/>
                  <a:pt x="4663440" y="448888"/>
                </a:cubicBezTo>
                <a:cubicBezTo>
                  <a:pt x="4674453" y="445850"/>
                  <a:pt x="4685706" y="443714"/>
                  <a:pt x="4696691" y="440575"/>
                </a:cubicBezTo>
                <a:cubicBezTo>
                  <a:pt x="4705116" y="438168"/>
                  <a:pt x="4713128" y="434387"/>
                  <a:pt x="4721629" y="432262"/>
                </a:cubicBezTo>
                <a:cubicBezTo>
                  <a:pt x="4735336" y="428835"/>
                  <a:pt x="4749338" y="426721"/>
                  <a:pt x="4763193" y="423950"/>
                </a:cubicBezTo>
                <a:cubicBezTo>
                  <a:pt x="4867710" y="431989"/>
                  <a:pt x="4908956" y="439940"/>
                  <a:pt x="5020887" y="423950"/>
                </a:cubicBezTo>
                <a:cubicBezTo>
                  <a:pt x="5030777" y="422537"/>
                  <a:pt x="5038024" y="413565"/>
                  <a:pt x="5045825" y="407324"/>
                </a:cubicBezTo>
                <a:cubicBezTo>
                  <a:pt x="5051945" y="402428"/>
                  <a:pt x="5054662" y="391564"/>
                  <a:pt x="5062451" y="390699"/>
                </a:cubicBezTo>
                <a:cubicBezTo>
                  <a:pt x="5131355" y="383043"/>
                  <a:pt x="5200996" y="385157"/>
                  <a:pt x="5270269" y="382386"/>
                </a:cubicBezTo>
                <a:cubicBezTo>
                  <a:pt x="5349180" y="356081"/>
                  <a:pt x="5302692" y="364173"/>
                  <a:pt x="5411585" y="374073"/>
                </a:cubicBezTo>
                <a:cubicBezTo>
                  <a:pt x="5422669" y="376844"/>
                  <a:pt x="5433481" y="381124"/>
                  <a:pt x="5444836" y="382386"/>
                </a:cubicBezTo>
                <a:cubicBezTo>
                  <a:pt x="5571469" y="396457"/>
                  <a:pt x="5573211" y="390033"/>
                  <a:pt x="5710844" y="382386"/>
                </a:cubicBezTo>
                <a:cubicBezTo>
                  <a:pt x="5724698" y="379615"/>
                  <a:pt x="5738700" y="377500"/>
                  <a:pt x="5752407" y="374073"/>
                </a:cubicBezTo>
                <a:cubicBezTo>
                  <a:pt x="5760908" y="371948"/>
                  <a:pt x="5768583" y="365760"/>
                  <a:pt x="5777345" y="365760"/>
                </a:cubicBezTo>
                <a:cubicBezTo>
                  <a:pt x="5866058" y="365760"/>
                  <a:pt x="5954684" y="371302"/>
                  <a:pt x="6043353" y="374073"/>
                </a:cubicBezTo>
                <a:cubicBezTo>
                  <a:pt x="6094565" y="391144"/>
                  <a:pt x="6042430" y="375418"/>
                  <a:pt x="6126480" y="390699"/>
                </a:cubicBezTo>
                <a:cubicBezTo>
                  <a:pt x="6149451" y="394875"/>
                  <a:pt x="6163297" y="400200"/>
                  <a:pt x="6184669" y="407324"/>
                </a:cubicBezTo>
                <a:lnTo>
                  <a:pt x="6259484" y="382386"/>
                </a:lnTo>
                <a:cubicBezTo>
                  <a:pt x="6267797" y="379615"/>
                  <a:pt x="6275703" y="374945"/>
                  <a:pt x="6284422" y="374073"/>
                </a:cubicBezTo>
                <a:lnTo>
                  <a:pt x="6367549" y="365760"/>
                </a:lnTo>
                <a:cubicBezTo>
                  <a:pt x="6387008" y="363471"/>
                  <a:pt x="6406179" y="358599"/>
                  <a:pt x="6425738" y="357448"/>
                </a:cubicBezTo>
                <a:cubicBezTo>
                  <a:pt x="6500475" y="353052"/>
                  <a:pt x="6575367" y="351906"/>
                  <a:pt x="6650182" y="349135"/>
                </a:cubicBezTo>
                <a:cubicBezTo>
                  <a:pt x="6664036" y="346364"/>
                  <a:pt x="6678038" y="344249"/>
                  <a:pt x="6691745" y="340822"/>
                </a:cubicBezTo>
                <a:cubicBezTo>
                  <a:pt x="6700246" y="338697"/>
                  <a:pt x="6707921" y="332510"/>
                  <a:pt x="6716684" y="332510"/>
                </a:cubicBezTo>
                <a:cubicBezTo>
                  <a:pt x="6755575" y="332510"/>
                  <a:pt x="6794269" y="338051"/>
                  <a:pt x="6833062" y="340822"/>
                </a:cubicBezTo>
                <a:cubicBezTo>
                  <a:pt x="6963780" y="362609"/>
                  <a:pt x="6872012" y="349560"/>
                  <a:pt x="7132320" y="357448"/>
                </a:cubicBezTo>
                <a:lnTo>
                  <a:pt x="7431578" y="365760"/>
                </a:lnTo>
                <a:cubicBezTo>
                  <a:pt x="7456516" y="362989"/>
                  <a:pt x="7481788" y="362369"/>
                  <a:pt x="7506393" y="357448"/>
                </a:cubicBezTo>
                <a:cubicBezTo>
                  <a:pt x="7523577" y="354011"/>
                  <a:pt x="7538761" y="341583"/>
                  <a:pt x="7556269" y="340822"/>
                </a:cubicBezTo>
                <a:lnTo>
                  <a:pt x="7747462" y="332510"/>
                </a:lnTo>
                <a:cubicBezTo>
                  <a:pt x="7761316" y="329739"/>
                  <a:pt x="7774896" y="324197"/>
                  <a:pt x="7789025" y="324197"/>
                </a:cubicBezTo>
                <a:cubicBezTo>
                  <a:pt x="8015048" y="324197"/>
                  <a:pt x="7962493" y="313533"/>
                  <a:pt x="8071658" y="340822"/>
                </a:cubicBezTo>
                <a:cubicBezTo>
                  <a:pt x="8096596" y="338051"/>
                  <a:pt x="8121416" y="333829"/>
                  <a:pt x="8146473" y="332510"/>
                </a:cubicBezTo>
                <a:cubicBezTo>
                  <a:pt x="8279408" y="325513"/>
                  <a:pt x="8545484" y="315884"/>
                  <a:pt x="8545484" y="315884"/>
                </a:cubicBezTo>
                <a:cubicBezTo>
                  <a:pt x="8605070" y="308435"/>
                  <a:pt x="8668926" y="299259"/>
                  <a:pt x="8728364" y="299259"/>
                </a:cubicBezTo>
                <a:cubicBezTo>
                  <a:pt x="8775551" y="299259"/>
                  <a:pt x="8822575" y="304800"/>
                  <a:pt x="8869680" y="307571"/>
                </a:cubicBezTo>
                <a:cubicBezTo>
                  <a:pt x="8974809" y="333854"/>
                  <a:pt x="8935159" y="332510"/>
                  <a:pt x="8986058" y="332510"/>
                </a:cubicBez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427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696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5698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6223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435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2947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182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15</Words>
  <Application>Microsoft Office PowerPoint</Application>
  <PresentationFormat>Widescreen</PresentationFormat>
  <Paragraphs>5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NORTH WAYNE STORM WATER PROJECTS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E. Larkin</dc:creator>
  <cp:lastModifiedBy>John E. Larkin</cp:lastModifiedBy>
  <cp:revision>6</cp:revision>
  <dcterms:created xsi:type="dcterms:W3CDTF">2019-10-19T10:14:28Z</dcterms:created>
  <dcterms:modified xsi:type="dcterms:W3CDTF">2019-10-19T11:19:11Z</dcterms:modified>
</cp:coreProperties>
</file>